
<file path=[Content_Types].xml><?xml version="1.0" encoding="utf-8"?>
<Types xmlns="http://schemas.openxmlformats.org/package/2006/content-types">
  <Default Extension="bin" ContentType="application/vnd.openxmlformats-officedocument.oleObject"/>
  <Default Extension="png" ContentType="image/png"/>
  <Default Extension="emf" ContentType="image/x-emf"/>
  <Default Extension="jpeg" ContentType="image/jpeg"/>
  <Default Extension="rels" ContentType="application/vnd.openxmlformats-package.relationships+xml"/>
  <Default Extension="xml" ContentType="application/xml"/>
  <Default Extension="wav" ContentType="audio/x-wav"/>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5" r:id="rId2"/>
  </p:sldMasterIdLst>
  <p:notesMasterIdLst>
    <p:notesMasterId r:id="rId60"/>
  </p:notesMasterIdLst>
  <p:handoutMasterIdLst>
    <p:handoutMasterId r:id="rId61"/>
  </p:handoutMasterIdLst>
  <p:sldIdLst>
    <p:sldId id="270" r:id="rId3"/>
    <p:sldId id="990" r:id="rId4"/>
    <p:sldId id="326" r:id="rId5"/>
    <p:sldId id="1321" r:id="rId6"/>
    <p:sldId id="1322" r:id="rId7"/>
    <p:sldId id="1323" r:id="rId8"/>
    <p:sldId id="1324" r:id="rId9"/>
    <p:sldId id="1325" r:id="rId10"/>
    <p:sldId id="1326" r:id="rId11"/>
    <p:sldId id="1327" r:id="rId12"/>
    <p:sldId id="1328" r:id="rId13"/>
    <p:sldId id="1329" r:id="rId14"/>
    <p:sldId id="1330" r:id="rId15"/>
    <p:sldId id="1331" r:id="rId16"/>
    <p:sldId id="1332" r:id="rId17"/>
    <p:sldId id="1333" r:id="rId18"/>
    <p:sldId id="1334" r:id="rId19"/>
    <p:sldId id="1335" r:id="rId20"/>
    <p:sldId id="1336" r:id="rId21"/>
    <p:sldId id="1337" r:id="rId22"/>
    <p:sldId id="1338" r:id="rId23"/>
    <p:sldId id="1339" r:id="rId24"/>
    <p:sldId id="1340" r:id="rId25"/>
    <p:sldId id="1341" r:id="rId26"/>
    <p:sldId id="1342" r:id="rId27"/>
    <p:sldId id="1343" r:id="rId28"/>
    <p:sldId id="1344" r:id="rId29"/>
    <p:sldId id="1345" r:id="rId30"/>
    <p:sldId id="1346" r:id="rId31"/>
    <p:sldId id="1347" r:id="rId32"/>
    <p:sldId id="1348" r:id="rId33"/>
    <p:sldId id="1349" r:id="rId34"/>
    <p:sldId id="1356" r:id="rId35"/>
    <p:sldId id="1357" r:id="rId36"/>
    <p:sldId id="1358" r:id="rId37"/>
    <p:sldId id="1359" r:id="rId38"/>
    <p:sldId id="1360" r:id="rId39"/>
    <p:sldId id="1361" r:id="rId40"/>
    <p:sldId id="1362" r:id="rId41"/>
    <p:sldId id="1363" r:id="rId42"/>
    <p:sldId id="1364" r:id="rId43"/>
    <p:sldId id="1365" r:id="rId44"/>
    <p:sldId id="1366" r:id="rId45"/>
    <p:sldId id="1367" r:id="rId46"/>
    <p:sldId id="1368" r:id="rId47"/>
    <p:sldId id="1369" r:id="rId48"/>
    <p:sldId id="1370" r:id="rId49"/>
    <p:sldId id="1371" r:id="rId50"/>
    <p:sldId id="1372" r:id="rId51"/>
    <p:sldId id="1373" r:id="rId52"/>
    <p:sldId id="1374" r:id="rId53"/>
    <p:sldId id="1377" r:id="rId54"/>
    <p:sldId id="1378" r:id="rId55"/>
    <p:sldId id="1379" r:id="rId56"/>
    <p:sldId id="725" r:id="rId57"/>
    <p:sldId id="538" r:id="rId58"/>
    <p:sldId id="377" r:id="rId59"/>
  </p:sldIdLst>
  <p:sldSz cx="9144000" cy="6858000" type="screen4x3"/>
  <p:notesSz cx="7099300" cy="10234613"/>
  <p:defaultTextStyle>
    <a:defPPr>
      <a:defRPr lang="en-US"/>
    </a:defPPr>
    <a:lvl1pPr marL="0" lvl="0" indent="0" algn="l" defTabSz="914400" rtl="0" eaLnBrk="1" fontAlgn="base" latinLnBrk="0" hangingPunct="1">
      <a:lnSpc>
        <a:spcPct val="100000"/>
      </a:lnSpc>
      <a:spcBef>
        <a:spcPct val="0"/>
      </a:spcBef>
      <a:spcAft>
        <a:spcPct val="0"/>
      </a:spcAft>
      <a:buNone/>
      <a:defRPr sz="3200" b="0" i="0" u="none" kern="1200" baseline="0">
        <a:solidFill>
          <a:schemeClr val="tx1"/>
        </a:solidFill>
        <a:latin typeface="Arial Black" panose="020B0A04020102020204" pitchFamily="34" charset="0"/>
        <a:ea typeface="+mn-ea"/>
        <a:cs typeface="+mn-cs"/>
      </a:defRPr>
    </a:lvl1pPr>
    <a:lvl2pPr marL="457200" lvl="1" indent="0" algn="l" defTabSz="914400" rtl="0" eaLnBrk="1" fontAlgn="base" latinLnBrk="0" hangingPunct="1">
      <a:lnSpc>
        <a:spcPct val="100000"/>
      </a:lnSpc>
      <a:spcBef>
        <a:spcPct val="0"/>
      </a:spcBef>
      <a:spcAft>
        <a:spcPct val="0"/>
      </a:spcAft>
      <a:buNone/>
      <a:defRPr sz="3200" b="0" i="0" u="none" kern="1200" baseline="0">
        <a:solidFill>
          <a:schemeClr val="tx1"/>
        </a:solidFill>
        <a:latin typeface="Arial Black" panose="020B0A04020102020204" pitchFamily="34" charset="0"/>
        <a:ea typeface="+mn-ea"/>
        <a:cs typeface="+mn-cs"/>
      </a:defRPr>
    </a:lvl2pPr>
    <a:lvl3pPr marL="914400" lvl="2" indent="0" algn="l" defTabSz="914400" rtl="0" eaLnBrk="1" fontAlgn="base" latinLnBrk="0" hangingPunct="1">
      <a:lnSpc>
        <a:spcPct val="100000"/>
      </a:lnSpc>
      <a:spcBef>
        <a:spcPct val="0"/>
      </a:spcBef>
      <a:spcAft>
        <a:spcPct val="0"/>
      </a:spcAft>
      <a:buNone/>
      <a:defRPr sz="3200" b="0" i="0" u="none" kern="1200" baseline="0">
        <a:solidFill>
          <a:schemeClr val="tx1"/>
        </a:solidFill>
        <a:latin typeface="Arial Black" panose="020B0A04020102020204" pitchFamily="34" charset="0"/>
        <a:ea typeface="+mn-ea"/>
        <a:cs typeface="+mn-cs"/>
      </a:defRPr>
    </a:lvl3pPr>
    <a:lvl4pPr marL="1371600" lvl="3" indent="0" algn="l" defTabSz="914400" rtl="0" eaLnBrk="1" fontAlgn="base" latinLnBrk="0" hangingPunct="1">
      <a:lnSpc>
        <a:spcPct val="100000"/>
      </a:lnSpc>
      <a:spcBef>
        <a:spcPct val="0"/>
      </a:spcBef>
      <a:spcAft>
        <a:spcPct val="0"/>
      </a:spcAft>
      <a:buNone/>
      <a:defRPr sz="3200" b="0" i="0" u="none" kern="1200" baseline="0">
        <a:solidFill>
          <a:schemeClr val="tx1"/>
        </a:solidFill>
        <a:latin typeface="Arial Black" panose="020B0A04020102020204" pitchFamily="34" charset="0"/>
        <a:ea typeface="+mn-ea"/>
        <a:cs typeface="+mn-cs"/>
      </a:defRPr>
    </a:lvl4pPr>
    <a:lvl5pPr marL="1828800" lvl="4" indent="0" algn="l" defTabSz="914400" rtl="0" eaLnBrk="1" fontAlgn="base" latinLnBrk="0" hangingPunct="1">
      <a:lnSpc>
        <a:spcPct val="100000"/>
      </a:lnSpc>
      <a:spcBef>
        <a:spcPct val="0"/>
      </a:spcBef>
      <a:spcAft>
        <a:spcPct val="0"/>
      </a:spcAft>
      <a:buNone/>
      <a:defRPr sz="3200" b="0" i="0" u="none" kern="1200" baseline="0">
        <a:solidFill>
          <a:schemeClr val="tx1"/>
        </a:solidFill>
        <a:latin typeface="Arial Black" panose="020B0A04020102020204" pitchFamily="34" charset="0"/>
        <a:ea typeface="+mn-ea"/>
        <a:cs typeface="+mn-cs"/>
      </a:defRPr>
    </a:lvl5pPr>
    <a:lvl6pPr marL="2286000" lvl="5" indent="0" algn="l" defTabSz="914400" rtl="0" eaLnBrk="1" fontAlgn="base" latinLnBrk="0" hangingPunct="1">
      <a:lnSpc>
        <a:spcPct val="100000"/>
      </a:lnSpc>
      <a:spcBef>
        <a:spcPct val="0"/>
      </a:spcBef>
      <a:spcAft>
        <a:spcPct val="0"/>
      </a:spcAft>
      <a:buNone/>
      <a:defRPr sz="3200" b="0" i="0" u="none" kern="1200" baseline="0">
        <a:solidFill>
          <a:schemeClr val="tx1"/>
        </a:solidFill>
        <a:latin typeface="Arial Black" panose="020B0A04020102020204" pitchFamily="34" charset="0"/>
        <a:ea typeface="+mn-ea"/>
        <a:cs typeface="+mn-cs"/>
      </a:defRPr>
    </a:lvl6pPr>
    <a:lvl7pPr marL="2743200" lvl="6" indent="0" algn="l" defTabSz="914400" rtl="0" eaLnBrk="1" fontAlgn="base" latinLnBrk="0" hangingPunct="1">
      <a:lnSpc>
        <a:spcPct val="100000"/>
      </a:lnSpc>
      <a:spcBef>
        <a:spcPct val="0"/>
      </a:spcBef>
      <a:spcAft>
        <a:spcPct val="0"/>
      </a:spcAft>
      <a:buNone/>
      <a:defRPr sz="3200" b="0" i="0" u="none" kern="1200" baseline="0">
        <a:solidFill>
          <a:schemeClr val="tx1"/>
        </a:solidFill>
        <a:latin typeface="Arial Black" panose="020B0A04020102020204" pitchFamily="34" charset="0"/>
        <a:ea typeface="+mn-ea"/>
        <a:cs typeface="+mn-cs"/>
      </a:defRPr>
    </a:lvl7pPr>
    <a:lvl8pPr marL="3200400" lvl="7" indent="0" algn="l" defTabSz="914400" rtl="0" eaLnBrk="1" fontAlgn="base" latinLnBrk="0" hangingPunct="1">
      <a:lnSpc>
        <a:spcPct val="100000"/>
      </a:lnSpc>
      <a:spcBef>
        <a:spcPct val="0"/>
      </a:spcBef>
      <a:spcAft>
        <a:spcPct val="0"/>
      </a:spcAft>
      <a:buNone/>
      <a:defRPr sz="3200" b="0" i="0" u="none" kern="1200" baseline="0">
        <a:solidFill>
          <a:schemeClr val="tx1"/>
        </a:solidFill>
        <a:latin typeface="Arial Black" panose="020B0A04020102020204" pitchFamily="34" charset="0"/>
        <a:ea typeface="+mn-ea"/>
        <a:cs typeface="+mn-cs"/>
      </a:defRPr>
    </a:lvl8pPr>
    <a:lvl9pPr marL="3657600" lvl="8" indent="0" algn="l" defTabSz="914400" rtl="0" eaLnBrk="1" fontAlgn="base" latinLnBrk="0" hangingPunct="1">
      <a:lnSpc>
        <a:spcPct val="100000"/>
      </a:lnSpc>
      <a:spcBef>
        <a:spcPct val="0"/>
      </a:spcBef>
      <a:spcAft>
        <a:spcPct val="0"/>
      </a:spcAft>
      <a:buNone/>
      <a:defRPr sz="3200" b="0" i="0" u="none" kern="1200" baseline="0">
        <a:solidFill>
          <a:schemeClr val="tx1"/>
        </a:solidFill>
        <a:latin typeface="Arial Black" panose="020B0A04020102020204"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56">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EA49E"/>
    <a:srgbClr val="9F3DA5"/>
    <a:srgbClr val="003399"/>
    <a:srgbClr val="000066"/>
    <a:srgbClr val="3399FF"/>
    <a:srgbClr val="0033CC"/>
    <a:srgbClr val="000099"/>
    <a:srgbClr val="808080"/>
    <a:srgbClr val="5F5F5F"/>
    <a:srgbClr val="0066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128" autoAdjust="0"/>
    <p:restoredTop sz="94254"/>
  </p:normalViewPr>
  <p:slideViewPr>
    <p:cSldViewPr showGuides="1">
      <p:cViewPr varScale="1">
        <p:scale>
          <a:sx n="70" d="100"/>
          <a:sy n="70" d="100"/>
        </p:scale>
        <p:origin x="534" y="66"/>
      </p:cViewPr>
      <p:guideLst>
        <p:guide orient="horz" pos="2160"/>
        <p:guide pos="2856"/>
      </p:guideLst>
    </p:cSldViewPr>
  </p:slideViewPr>
  <p:notesTextViewPr>
    <p:cViewPr>
      <p:scale>
        <a:sx n="100" d="100"/>
        <a:sy n="100" d="100"/>
      </p:scale>
      <p:origin x="0" y="0"/>
    </p:cViewPr>
  </p:notesTextViewPr>
  <p:sorterViewPr showFormatting="0">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5" Type="http://schemas.openxmlformats.org/officeDocument/2006/relationships/slide" Target="slides/slide3.xml"/><Relationship Id="rId61" Type="http://schemas.openxmlformats.org/officeDocument/2006/relationships/handoutMaster" Target="handoutMasters/handoutMaster1.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notesMaster" Target="notesMasters/notesMaster1.xml"/><Relationship Id="rId65"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hdr" sz="quarter"/>
          </p:nvPr>
        </p:nvSpPr>
        <p:spPr bwMode="auto">
          <a:xfrm>
            <a:off x="0" y="0"/>
            <a:ext cx="5437188" cy="511175"/>
          </a:xfrm>
          <a:prstGeom prst="rect">
            <a:avLst/>
          </a:prstGeom>
          <a:noFill/>
          <a:ln w="9525">
            <a:noFill/>
            <a:miter lim="800000"/>
          </a:ln>
          <a:effectLst/>
        </p:spPr>
        <p:txBody>
          <a:bodyPr vert="horz" wrap="square" lIns="96661" tIns="48331" rIns="96661" bIns="48331" numCol="1" anchor="t" anchorCtr="0" compatLnSpc="1"/>
          <a:lstStyle>
            <a:lvl1pPr defTabSz="967105" eaLnBrk="0" hangingPunct="0">
              <a:spcBef>
                <a:spcPct val="0"/>
              </a:spcBef>
              <a:buClrTx/>
              <a:buSzTx/>
              <a:buFontTx/>
              <a:buNone/>
              <a:defRPr sz="1300">
                <a:latin typeface="Times New Roman" panose="02020603050405020304" charset="0"/>
                <a:cs typeface="+mn-cs"/>
              </a:defRPr>
            </a:lvl1pPr>
          </a:lstStyle>
          <a:p>
            <a:pPr marL="0" marR="0" lvl="0" indent="0" algn="l" defTabSz="967105" rtl="0" eaLnBrk="0" fontAlgn="base" latinLnBrk="0" hangingPunct="0">
              <a:lnSpc>
                <a:spcPct val="100000"/>
              </a:lnSpc>
              <a:spcBef>
                <a:spcPct val="0"/>
              </a:spcBef>
              <a:spcAft>
                <a:spcPct val="0"/>
              </a:spcAft>
              <a:buClrTx/>
              <a:buSzTx/>
              <a:buFontTx/>
              <a:buNone/>
              <a:defRPr/>
            </a:pPr>
            <a:r>
              <a:rPr kumimoji="0" lang="en-US" sz="1300" b="0" i="0" u="none" strike="noStrike" kern="1200" cap="none" spc="0" normalizeH="0" baseline="0" noProof="0">
                <a:ln>
                  <a:noFill/>
                </a:ln>
                <a:solidFill>
                  <a:schemeClr val="tx1"/>
                </a:solidFill>
                <a:effectLst/>
                <a:uLnTx/>
                <a:uFillTx/>
                <a:latin typeface="Times New Roman" panose="02020603050405020304" charset="0"/>
                <a:ea typeface="+mn-ea"/>
                <a:cs typeface="+mn-cs"/>
              </a:rPr>
              <a:t>The University of Adelaide, School of Computer Science</a:t>
            </a:r>
          </a:p>
        </p:txBody>
      </p:sp>
      <p:sp>
        <p:nvSpPr>
          <p:cNvPr id="6147" name="Rectangle 3"/>
          <p:cNvSpPr>
            <a:spLocks noGrp="1" noChangeArrowheads="1"/>
          </p:cNvSpPr>
          <p:nvPr>
            <p:ph type="dt" sz="quarter" idx="1"/>
          </p:nvPr>
        </p:nvSpPr>
        <p:spPr bwMode="auto">
          <a:xfrm>
            <a:off x="5575300" y="0"/>
            <a:ext cx="1524000" cy="511175"/>
          </a:xfrm>
          <a:prstGeom prst="rect">
            <a:avLst/>
          </a:prstGeom>
          <a:noFill/>
          <a:ln w="9525">
            <a:noFill/>
            <a:miter lim="800000"/>
          </a:ln>
          <a:effectLst/>
        </p:spPr>
        <p:txBody>
          <a:bodyPr vert="horz" wrap="square" lIns="96661" tIns="48331" rIns="96661" bIns="48331" numCol="1" anchor="t" anchorCtr="0" compatLnSpc="1"/>
          <a:lstStyle>
            <a:lvl1pPr algn="r" defTabSz="967105" eaLnBrk="0" hangingPunct="0">
              <a:spcBef>
                <a:spcPct val="0"/>
              </a:spcBef>
              <a:buClrTx/>
              <a:buSzTx/>
              <a:buFontTx/>
              <a:buNone/>
              <a:defRPr sz="1300">
                <a:latin typeface="Times New Roman" panose="02020603050405020304" charset="0"/>
                <a:cs typeface="+mn-cs"/>
              </a:defRPr>
            </a:lvl1pPr>
          </a:lstStyle>
          <a:p>
            <a:pPr marL="0" marR="0" lvl="0" indent="0" algn="r" defTabSz="967105" rtl="0" eaLnBrk="0" fontAlgn="base" latinLnBrk="0" hangingPunct="0">
              <a:lnSpc>
                <a:spcPct val="100000"/>
              </a:lnSpc>
              <a:spcBef>
                <a:spcPct val="0"/>
              </a:spcBef>
              <a:spcAft>
                <a:spcPct val="0"/>
              </a:spcAft>
              <a:buClrTx/>
              <a:buSzTx/>
              <a:buFontTx/>
              <a:buNone/>
              <a:defRPr/>
            </a:pPr>
            <a:fld id="{35F4F664-1650-487E-AD75-73178DC41CC4}" type="datetime3">
              <a:rPr kumimoji="0" lang="en-US" sz="1300" b="0" i="0" u="none" strike="noStrike" kern="1200" cap="none" spc="0" normalizeH="0" baseline="0" noProof="0">
                <a:ln>
                  <a:noFill/>
                </a:ln>
                <a:solidFill>
                  <a:schemeClr val="tx1"/>
                </a:solidFill>
                <a:effectLst/>
                <a:uLnTx/>
                <a:uFillTx/>
                <a:latin typeface="Times New Roman" panose="02020603050405020304" charset="0"/>
                <a:ea typeface="+mn-ea"/>
                <a:cs typeface="+mn-cs"/>
              </a:rPr>
              <a:t>6 October 2020</a:t>
            </a:fld>
            <a:endParaRPr kumimoji="0" lang="en-US" sz="1300" b="0" i="0" u="none" strike="noStrike" kern="1200" cap="none" spc="0" normalizeH="0" baseline="0" noProof="0">
              <a:ln>
                <a:noFill/>
              </a:ln>
              <a:solidFill>
                <a:schemeClr val="tx1"/>
              </a:solidFill>
              <a:effectLst/>
              <a:uLnTx/>
              <a:uFillTx/>
              <a:latin typeface="Times New Roman" panose="02020603050405020304" charset="0"/>
              <a:ea typeface="+mn-ea"/>
              <a:cs typeface="+mn-cs"/>
            </a:endParaRPr>
          </a:p>
        </p:txBody>
      </p:sp>
      <p:sp>
        <p:nvSpPr>
          <p:cNvPr id="6148" name="Rectangle 4"/>
          <p:cNvSpPr>
            <a:spLocks noGrp="1" noChangeArrowheads="1"/>
          </p:cNvSpPr>
          <p:nvPr>
            <p:ph type="ftr" sz="quarter" idx="2"/>
          </p:nvPr>
        </p:nvSpPr>
        <p:spPr bwMode="auto">
          <a:xfrm>
            <a:off x="0" y="9723438"/>
            <a:ext cx="5437188" cy="511175"/>
          </a:xfrm>
          <a:prstGeom prst="rect">
            <a:avLst/>
          </a:prstGeom>
          <a:noFill/>
          <a:ln w="9525">
            <a:noFill/>
            <a:miter lim="800000"/>
          </a:ln>
          <a:effectLst/>
        </p:spPr>
        <p:txBody>
          <a:bodyPr vert="horz" wrap="square" lIns="96661" tIns="48331" rIns="96661" bIns="48331" numCol="1" anchor="b" anchorCtr="0" compatLnSpc="1"/>
          <a:lstStyle>
            <a:lvl1pPr defTabSz="967105" eaLnBrk="0" hangingPunct="0">
              <a:spcBef>
                <a:spcPct val="0"/>
              </a:spcBef>
              <a:buClrTx/>
              <a:buSzTx/>
              <a:buFontTx/>
              <a:buNone/>
              <a:defRPr sz="1300">
                <a:latin typeface="Times New Roman" panose="02020603050405020304" charset="0"/>
                <a:cs typeface="+mn-cs"/>
              </a:defRPr>
            </a:lvl1pPr>
          </a:lstStyle>
          <a:p>
            <a:pPr marL="0" marR="0" lvl="0" indent="0" algn="l" defTabSz="967105" rtl="0" eaLnBrk="0" fontAlgn="base" latinLnBrk="0" hangingPunct="0">
              <a:lnSpc>
                <a:spcPct val="100000"/>
              </a:lnSpc>
              <a:spcBef>
                <a:spcPct val="0"/>
              </a:spcBef>
              <a:spcAft>
                <a:spcPct val="0"/>
              </a:spcAft>
              <a:buClrTx/>
              <a:buSzTx/>
              <a:buFontTx/>
              <a:buNone/>
              <a:defRPr/>
            </a:pPr>
            <a:r>
              <a:rPr kumimoji="0" lang="en-US" sz="1300" b="0" i="0" u="none" strike="noStrike" kern="1200" cap="none" spc="0" normalizeH="0" baseline="0" noProof="0">
                <a:ln>
                  <a:noFill/>
                </a:ln>
                <a:solidFill>
                  <a:schemeClr val="tx1"/>
                </a:solidFill>
                <a:effectLst/>
                <a:uLnTx/>
                <a:uFillTx/>
                <a:latin typeface="Times New Roman" panose="02020603050405020304" charset="0"/>
                <a:ea typeface="+mn-ea"/>
                <a:cs typeface="+mn-cs"/>
              </a:rPr>
              <a:t>Chapter 2 — Instructions: Language of the Computer</a:t>
            </a:r>
          </a:p>
        </p:txBody>
      </p:sp>
      <p:sp>
        <p:nvSpPr>
          <p:cNvPr id="6149" name="Rectangle 5"/>
          <p:cNvSpPr>
            <a:spLocks noGrp="1" noChangeArrowheads="1"/>
          </p:cNvSpPr>
          <p:nvPr>
            <p:ph type="sldNum" sz="quarter" idx="3"/>
          </p:nvPr>
        </p:nvSpPr>
        <p:spPr bwMode="auto">
          <a:xfrm>
            <a:off x="5575300" y="9723438"/>
            <a:ext cx="1524000" cy="511175"/>
          </a:xfrm>
          <a:prstGeom prst="rect">
            <a:avLst/>
          </a:prstGeom>
          <a:noFill/>
          <a:ln w="9525">
            <a:noFill/>
            <a:miter lim="800000"/>
          </a:ln>
          <a:effectLst/>
        </p:spPr>
        <p:txBody>
          <a:bodyPr vert="horz" wrap="square" lIns="96661" tIns="48331" rIns="96661" bIns="48331" numCol="1" anchor="b" anchorCtr="0" compatLnSpc="1"/>
          <a:lstStyle>
            <a:lvl1pPr algn="r" defTabSz="967105">
              <a:defRPr sz="1300">
                <a:latin typeface="Times New Roman" panose="02020603050405020304" charset="0"/>
              </a:defRPr>
            </a:lvl1pPr>
          </a:lstStyle>
          <a:p>
            <a:pPr marL="0" marR="0" lvl="0" indent="0" algn="r" defTabSz="967105" rtl="0" eaLnBrk="0" fontAlgn="base" latinLnBrk="0" hangingPunct="0">
              <a:lnSpc>
                <a:spcPct val="100000"/>
              </a:lnSpc>
              <a:spcBef>
                <a:spcPct val="0"/>
              </a:spcBef>
              <a:spcAft>
                <a:spcPct val="0"/>
              </a:spcAft>
              <a:buClrTx/>
              <a:buSzTx/>
              <a:buFontTx/>
              <a:buNone/>
              <a:defRPr/>
            </a:pPr>
            <a:fld id="{E2502937-4162-4EF3-B0BD-7E4AA460D5DF}" type="slidenum">
              <a:rPr kumimoji="0" lang="en-US" sz="1300" b="0" i="0" u="none" strike="noStrike" kern="1200" cap="none" spc="0" normalizeH="0" baseline="0" noProof="0">
                <a:ln>
                  <a:noFill/>
                </a:ln>
                <a:solidFill>
                  <a:schemeClr val="tx1"/>
                </a:solidFill>
                <a:effectLst/>
                <a:uLnTx/>
                <a:uFillTx/>
                <a:latin typeface="Times New Roman" panose="02020603050405020304" charset="0"/>
                <a:ea typeface="+mn-ea"/>
                <a:cs typeface="Arial" panose="020B0604020202020204" pitchFamily="34" charset="0"/>
              </a:rPr>
              <a:t>‹#›</a:t>
            </a:fld>
            <a:endParaRPr kumimoji="0" lang="en-US" sz="1300" b="0" i="0" u="none" strike="noStrike" kern="1200" cap="none" spc="0" normalizeH="0" baseline="0" noProof="0">
              <a:ln>
                <a:noFill/>
              </a:ln>
              <a:solidFill>
                <a:schemeClr val="tx1"/>
              </a:solidFill>
              <a:effectLst/>
              <a:uLnTx/>
              <a:uFillTx/>
              <a:latin typeface="Times New Roman" panose="02020603050405020304" charset="0"/>
              <a:ea typeface="+mn-ea"/>
              <a:cs typeface="Arial" panose="020B0604020202020204" pitchFamily="34" charset="0"/>
            </a:endParaRPr>
          </a:p>
        </p:txBody>
      </p:sp>
    </p:spTree>
    <p:extLst>
      <p:ext uri="{BB962C8B-B14F-4D97-AF65-F5344CB8AC3E}">
        <p14:creationId xmlns:p14="http://schemas.microsoft.com/office/powerpoint/2010/main" val="412603952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hdr" sz="quarter"/>
          </p:nvPr>
        </p:nvSpPr>
        <p:spPr bwMode="auto">
          <a:xfrm>
            <a:off x="0" y="0"/>
            <a:ext cx="3076575" cy="511175"/>
          </a:xfrm>
          <a:prstGeom prst="rect">
            <a:avLst/>
          </a:prstGeom>
          <a:noFill/>
          <a:ln w="9525">
            <a:noFill/>
            <a:miter lim="800000"/>
          </a:ln>
          <a:effectLst/>
        </p:spPr>
        <p:txBody>
          <a:bodyPr vert="horz" wrap="square" lIns="96661" tIns="48331" rIns="96661" bIns="48331" numCol="1" anchor="t" anchorCtr="0" compatLnSpc="1"/>
          <a:lstStyle>
            <a:lvl1pPr defTabSz="967105" eaLnBrk="0" hangingPunct="0">
              <a:spcBef>
                <a:spcPct val="0"/>
              </a:spcBef>
              <a:buClrTx/>
              <a:buSzTx/>
              <a:buFontTx/>
              <a:buNone/>
              <a:defRPr sz="1300">
                <a:latin typeface="Times New Roman" panose="02020603050405020304" charset="0"/>
                <a:cs typeface="+mn-cs"/>
              </a:defRPr>
            </a:lvl1pPr>
          </a:lstStyle>
          <a:p>
            <a:pPr marL="0" marR="0" lvl="0" indent="0" algn="l" defTabSz="967105" rtl="0" eaLnBrk="0" fontAlgn="base" latinLnBrk="0" hangingPunct="0">
              <a:lnSpc>
                <a:spcPct val="100000"/>
              </a:lnSpc>
              <a:spcBef>
                <a:spcPct val="0"/>
              </a:spcBef>
              <a:spcAft>
                <a:spcPct val="0"/>
              </a:spcAft>
              <a:buClrTx/>
              <a:buSzTx/>
              <a:buFontTx/>
              <a:buNone/>
              <a:defRPr/>
            </a:pPr>
            <a:r>
              <a:rPr kumimoji="0" lang="en-US" sz="1300" b="0" i="0" u="none" strike="noStrike" kern="1200" cap="none" spc="0" normalizeH="0" baseline="0" noProof="0">
                <a:ln>
                  <a:noFill/>
                </a:ln>
                <a:solidFill>
                  <a:schemeClr val="tx1"/>
                </a:solidFill>
                <a:effectLst/>
                <a:uLnTx/>
                <a:uFillTx/>
                <a:latin typeface="Times New Roman" panose="02020603050405020304" charset="0"/>
                <a:ea typeface="+mn-ea"/>
                <a:cs typeface="+mn-cs"/>
              </a:rPr>
              <a:t>The University of Adelaide, School of Computer Science</a:t>
            </a:r>
          </a:p>
        </p:txBody>
      </p:sp>
      <p:sp>
        <p:nvSpPr>
          <p:cNvPr id="8195" name="Rectangle 3"/>
          <p:cNvSpPr>
            <a:spLocks noGrp="1" noChangeArrowheads="1"/>
          </p:cNvSpPr>
          <p:nvPr>
            <p:ph type="dt" idx="1"/>
          </p:nvPr>
        </p:nvSpPr>
        <p:spPr bwMode="auto">
          <a:xfrm>
            <a:off x="4022725" y="0"/>
            <a:ext cx="3076575" cy="511175"/>
          </a:xfrm>
          <a:prstGeom prst="rect">
            <a:avLst/>
          </a:prstGeom>
          <a:noFill/>
          <a:ln w="9525">
            <a:noFill/>
            <a:miter lim="800000"/>
          </a:ln>
          <a:effectLst/>
        </p:spPr>
        <p:txBody>
          <a:bodyPr vert="horz" wrap="square" lIns="96661" tIns="48331" rIns="96661" bIns="48331" numCol="1" anchor="t" anchorCtr="0" compatLnSpc="1"/>
          <a:lstStyle>
            <a:lvl1pPr algn="r" defTabSz="967105" eaLnBrk="0" hangingPunct="0">
              <a:spcBef>
                <a:spcPct val="0"/>
              </a:spcBef>
              <a:buClrTx/>
              <a:buSzTx/>
              <a:buFontTx/>
              <a:buNone/>
              <a:defRPr sz="1300">
                <a:latin typeface="Times New Roman" panose="02020603050405020304" charset="0"/>
                <a:cs typeface="+mn-cs"/>
              </a:defRPr>
            </a:lvl1pPr>
          </a:lstStyle>
          <a:p>
            <a:pPr marL="0" marR="0" lvl="0" indent="0" algn="r" defTabSz="967105" rtl="0" eaLnBrk="0" fontAlgn="base" latinLnBrk="0" hangingPunct="0">
              <a:lnSpc>
                <a:spcPct val="100000"/>
              </a:lnSpc>
              <a:spcBef>
                <a:spcPct val="0"/>
              </a:spcBef>
              <a:spcAft>
                <a:spcPct val="0"/>
              </a:spcAft>
              <a:buClrTx/>
              <a:buSzTx/>
              <a:buFontTx/>
              <a:buNone/>
              <a:defRPr/>
            </a:pPr>
            <a:fld id="{B2511245-2F95-47BF-8A9E-A618464C88CC}" type="datetime3">
              <a:rPr kumimoji="0" lang="en-US" sz="1300" b="0" i="0" u="none" strike="noStrike" kern="1200" cap="none" spc="0" normalizeH="0" baseline="0" noProof="0">
                <a:ln>
                  <a:noFill/>
                </a:ln>
                <a:solidFill>
                  <a:schemeClr val="tx1"/>
                </a:solidFill>
                <a:effectLst/>
                <a:uLnTx/>
                <a:uFillTx/>
                <a:latin typeface="Times New Roman" panose="02020603050405020304" charset="0"/>
                <a:ea typeface="+mn-ea"/>
                <a:cs typeface="+mn-cs"/>
              </a:rPr>
              <a:t>6 October 2020</a:t>
            </a:fld>
            <a:endParaRPr kumimoji="0" lang="en-US" sz="1300" b="0" i="0" u="none" strike="noStrike" kern="1200" cap="none" spc="0" normalizeH="0" baseline="0" noProof="0">
              <a:ln>
                <a:noFill/>
              </a:ln>
              <a:solidFill>
                <a:schemeClr val="tx1"/>
              </a:solidFill>
              <a:effectLst/>
              <a:uLnTx/>
              <a:uFillTx/>
              <a:latin typeface="Times New Roman" panose="02020603050405020304" charset="0"/>
              <a:ea typeface="+mn-ea"/>
              <a:cs typeface="+mn-cs"/>
            </a:endParaRPr>
          </a:p>
        </p:txBody>
      </p:sp>
      <p:sp>
        <p:nvSpPr>
          <p:cNvPr id="4100" name="Rectangle 4"/>
          <p:cNvSpPr>
            <a:spLocks noGrp="1" noRot="1" noChangeAspect="1" noTextEdit="1"/>
          </p:cNvSpPr>
          <p:nvPr>
            <p:ph type="sldImg"/>
          </p:nvPr>
        </p:nvSpPr>
        <p:spPr>
          <a:xfrm>
            <a:off x="990600" y="768350"/>
            <a:ext cx="5118100" cy="3838575"/>
          </a:xfrm>
          <a:prstGeom prst="rect">
            <a:avLst/>
          </a:prstGeom>
          <a:noFill/>
          <a:ln w="9525" cap="flat" cmpd="sng">
            <a:solidFill>
              <a:srgbClr val="000000"/>
            </a:solidFill>
            <a:prstDash val="solid"/>
            <a:miter/>
            <a:headEnd type="none" w="med" len="med"/>
            <a:tailEnd type="none" w="med" len="med"/>
          </a:ln>
        </p:spPr>
      </p:sp>
      <p:sp>
        <p:nvSpPr>
          <p:cNvPr id="8197" name="Rectangle 5"/>
          <p:cNvSpPr>
            <a:spLocks noGrp="1" noChangeArrowheads="1"/>
          </p:cNvSpPr>
          <p:nvPr>
            <p:ph type="body" sz="quarter" idx="3"/>
          </p:nvPr>
        </p:nvSpPr>
        <p:spPr bwMode="auto">
          <a:xfrm>
            <a:off x="946150" y="4862513"/>
            <a:ext cx="5207000" cy="4603750"/>
          </a:xfrm>
          <a:prstGeom prst="rect">
            <a:avLst/>
          </a:prstGeom>
          <a:noFill/>
          <a:ln w="9525">
            <a:noFill/>
            <a:miter lim="800000"/>
          </a:ln>
          <a:effectLst/>
        </p:spPr>
        <p:txBody>
          <a:bodyPr vert="horz" wrap="square" lIns="96661" tIns="48331" rIns="96661" bIns="48331" numCol="1" anchor="t" anchorCtr="0" compatLnSpc="1"/>
          <a:lstStyle/>
          <a:p>
            <a:pPr marL="0" marR="0" lvl="0" indent="0" algn="l" defTabSz="914400" rtl="0" eaLnBrk="0" fontAlgn="base" latinLnBrk="0" hangingPunct="0">
              <a:lnSpc>
                <a:spcPct val="100000"/>
              </a:lnSpc>
              <a:spcBef>
                <a:spcPct val="30000"/>
              </a:spcBef>
              <a:spcAft>
                <a:spcPct val="0"/>
              </a:spcAft>
              <a:buClrTx/>
              <a:buSzTx/>
              <a:buFontTx/>
              <a:buNone/>
              <a:defRPr/>
            </a:pPr>
            <a:r>
              <a:rPr kumimoji="0" lang="en-US" sz="1200" b="0" i="0" u="none" strike="noStrike" kern="1200" cap="none" spc="0" normalizeH="0" baseline="0" noProof="0" smtClean="0">
                <a:ln>
                  <a:noFill/>
                </a:ln>
                <a:solidFill>
                  <a:schemeClr val="tx1"/>
                </a:solidFill>
                <a:effectLst/>
                <a:uLnTx/>
                <a:uFillTx/>
                <a:latin typeface="Times New Roman" panose="02020603050405020304" charset="0"/>
                <a:ea typeface="+mn-ea"/>
                <a:cs typeface="+mn-cs"/>
              </a:rPr>
              <a:t>Click to edit Master text styles</a:t>
            </a:r>
          </a:p>
          <a:p>
            <a:pPr marL="457200" marR="0" lvl="1" indent="0" algn="l" defTabSz="914400" rtl="0" eaLnBrk="0" fontAlgn="base" latinLnBrk="0" hangingPunct="0">
              <a:lnSpc>
                <a:spcPct val="100000"/>
              </a:lnSpc>
              <a:spcBef>
                <a:spcPct val="30000"/>
              </a:spcBef>
              <a:spcAft>
                <a:spcPct val="0"/>
              </a:spcAft>
              <a:buClrTx/>
              <a:buSzTx/>
              <a:buFontTx/>
              <a:buNone/>
              <a:defRPr/>
            </a:pPr>
            <a:r>
              <a:rPr kumimoji="0" lang="en-US" sz="1200" b="0" i="0" u="none" strike="noStrike" kern="1200" cap="none" spc="0" normalizeH="0" baseline="0" noProof="0" smtClean="0">
                <a:ln>
                  <a:noFill/>
                </a:ln>
                <a:solidFill>
                  <a:schemeClr val="tx1"/>
                </a:solidFill>
                <a:effectLst/>
                <a:uLnTx/>
                <a:uFillTx/>
                <a:latin typeface="Times New Roman" panose="02020603050405020304" charset="0"/>
                <a:ea typeface="+mn-ea"/>
                <a:cs typeface="+mn-cs"/>
              </a:rPr>
              <a:t>Second level</a:t>
            </a:r>
          </a:p>
          <a:p>
            <a:pPr marL="914400" marR="0" lvl="2" indent="0" algn="l" defTabSz="914400" rtl="0" eaLnBrk="0" fontAlgn="base" latinLnBrk="0" hangingPunct="0">
              <a:lnSpc>
                <a:spcPct val="100000"/>
              </a:lnSpc>
              <a:spcBef>
                <a:spcPct val="30000"/>
              </a:spcBef>
              <a:spcAft>
                <a:spcPct val="0"/>
              </a:spcAft>
              <a:buClrTx/>
              <a:buSzTx/>
              <a:buFontTx/>
              <a:buNone/>
              <a:defRPr/>
            </a:pPr>
            <a:r>
              <a:rPr kumimoji="0" lang="en-US" sz="1200" b="0" i="0" u="none" strike="noStrike" kern="1200" cap="none" spc="0" normalizeH="0" baseline="0" noProof="0" smtClean="0">
                <a:ln>
                  <a:noFill/>
                </a:ln>
                <a:solidFill>
                  <a:schemeClr val="tx1"/>
                </a:solidFill>
                <a:effectLst/>
                <a:uLnTx/>
                <a:uFillTx/>
                <a:latin typeface="Times New Roman" panose="02020603050405020304" charset="0"/>
                <a:ea typeface="+mn-ea"/>
                <a:cs typeface="+mn-cs"/>
              </a:rPr>
              <a:t>Third level</a:t>
            </a:r>
          </a:p>
          <a:p>
            <a:pPr marL="1371600" marR="0" lvl="3" indent="0" algn="l" defTabSz="914400" rtl="0" eaLnBrk="0" fontAlgn="base" latinLnBrk="0" hangingPunct="0">
              <a:lnSpc>
                <a:spcPct val="100000"/>
              </a:lnSpc>
              <a:spcBef>
                <a:spcPct val="30000"/>
              </a:spcBef>
              <a:spcAft>
                <a:spcPct val="0"/>
              </a:spcAft>
              <a:buClrTx/>
              <a:buSzTx/>
              <a:buFontTx/>
              <a:buNone/>
              <a:defRPr/>
            </a:pPr>
            <a:r>
              <a:rPr kumimoji="0" lang="en-US" sz="1200" b="0" i="0" u="none" strike="noStrike" kern="1200" cap="none" spc="0" normalizeH="0" baseline="0" noProof="0" smtClean="0">
                <a:ln>
                  <a:noFill/>
                </a:ln>
                <a:solidFill>
                  <a:schemeClr val="tx1"/>
                </a:solidFill>
                <a:effectLst/>
                <a:uLnTx/>
                <a:uFillTx/>
                <a:latin typeface="Times New Roman" panose="02020603050405020304" charset="0"/>
                <a:ea typeface="+mn-ea"/>
                <a:cs typeface="+mn-cs"/>
              </a:rPr>
              <a:t>Fourth level</a:t>
            </a:r>
          </a:p>
          <a:p>
            <a:pPr marL="1828800" marR="0" lvl="4" indent="0" algn="l" defTabSz="914400" rtl="0" eaLnBrk="0" fontAlgn="base" latinLnBrk="0" hangingPunct="0">
              <a:lnSpc>
                <a:spcPct val="100000"/>
              </a:lnSpc>
              <a:spcBef>
                <a:spcPct val="30000"/>
              </a:spcBef>
              <a:spcAft>
                <a:spcPct val="0"/>
              </a:spcAft>
              <a:buClrTx/>
              <a:buSzTx/>
              <a:buFontTx/>
              <a:buNone/>
              <a:defRPr/>
            </a:pPr>
            <a:r>
              <a:rPr kumimoji="0" lang="en-US" sz="1200" b="0" i="0" u="none" strike="noStrike" kern="1200" cap="none" spc="0" normalizeH="0" baseline="0" noProof="0" smtClean="0">
                <a:ln>
                  <a:noFill/>
                </a:ln>
                <a:solidFill>
                  <a:schemeClr val="tx1"/>
                </a:solidFill>
                <a:effectLst/>
                <a:uLnTx/>
                <a:uFillTx/>
                <a:latin typeface="Times New Roman" panose="02020603050405020304" charset="0"/>
                <a:ea typeface="+mn-ea"/>
                <a:cs typeface="+mn-cs"/>
              </a:rPr>
              <a:t>Fifth level</a:t>
            </a:r>
          </a:p>
        </p:txBody>
      </p:sp>
      <p:sp>
        <p:nvSpPr>
          <p:cNvPr id="8198" name="Rectangle 6"/>
          <p:cNvSpPr>
            <a:spLocks noGrp="1" noChangeArrowheads="1"/>
          </p:cNvSpPr>
          <p:nvPr>
            <p:ph type="ftr" sz="quarter" idx="4"/>
          </p:nvPr>
        </p:nvSpPr>
        <p:spPr bwMode="auto">
          <a:xfrm>
            <a:off x="0" y="9723438"/>
            <a:ext cx="3076575" cy="511175"/>
          </a:xfrm>
          <a:prstGeom prst="rect">
            <a:avLst/>
          </a:prstGeom>
          <a:noFill/>
          <a:ln w="9525">
            <a:noFill/>
            <a:miter lim="800000"/>
          </a:ln>
          <a:effectLst/>
        </p:spPr>
        <p:txBody>
          <a:bodyPr vert="horz" wrap="square" lIns="96661" tIns="48331" rIns="96661" bIns="48331" numCol="1" anchor="b" anchorCtr="0" compatLnSpc="1"/>
          <a:lstStyle>
            <a:lvl1pPr defTabSz="967105" eaLnBrk="0" hangingPunct="0">
              <a:spcBef>
                <a:spcPct val="0"/>
              </a:spcBef>
              <a:buClrTx/>
              <a:buSzTx/>
              <a:buFontTx/>
              <a:buNone/>
              <a:defRPr sz="1300">
                <a:latin typeface="Times New Roman" panose="02020603050405020304" charset="0"/>
                <a:cs typeface="+mn-cs"/>
              </a:defRPr>
            </a:lvl1pPr>
          </a:lstStyle>
          <a:p>
            <a:pPr marL="0" marR="0" lvl="0" indent="0" algn="l" defTabSz="967105" rtl="0" eaLnBrk="0" fontAlgn="base" latinLnBrk="0" hangingPunct="0">
              <a:lnSpc>
                <a:spcPct val="100000"/>
              </a:lnSpc>
              <a:spcBef>
                <a:spcPct val="0"/>
              </a:spcBef>
              <a:spcAft>
                <a:spcPct val="0"/>
              </a:spcAft>
              <a:buClrTx/>
              <a:buSzTx/>
              <a:buFontTx/>
              <a:buNone/>
              <a:defRPr/>
            </a:pPr>
            <a:r>
              <a:rPr kumimoji="0" lang="en-US" sz="1300" b="0" i="0" u="none" strike="noStrike" kern="1200" cap="none" spc="0" normalizeH="0" baseline="0" noProof="0">
                <a:ln>
                  <a:noFill/>
                </a:ln>
                <a:solidFill>
                  <a:schemeClr val="tx1"/>
                </a:solidFill>
                <a:effectLst/>
                <a:uLnTx/>
                <a:uFillTx/>
                <a:latin typeface="Times New Roman" panose="02020603050405020304" charset="0"/>
                <a:ea typeface="+mn-ea"/>
                <a:cs typeface="+mn-cs"/>
              </a:rPr>
              <a:t>Chapter 2 — Instructions: Language of the Computer</a:t>
            </a:r>
          </a:p>
        </p:txBody>
      </p:sp>
      <p:sp>
        <p:nvSpPr>
          <p:cNvPr id="8199" name="Rectangle 7"/>
          <p:cNvSpPr>
            <a:spLocks noGrp="1" noChangeArrowheads="1"/>
          </p:cNvSpPr>
          <p:nvPr>
            <p:ph type="sldNum" sz="quarter" idx="5"/>
          </p:nvPr>
        </p:nvSpPr>
        <p:spPr bwMode="auto">
          <a:xfrm>
            <a:off x="4022725" y="9723438"/>
            <a:ext cx="3076575" cy="511175"/>
          </a:xfrm>
          <a:prstGeom prst="rect">
            <a:avLst/>
          </a:prstGeom>
          <a:noFill/>
          <a:ln w="9525">
            <a:noFill/>
            <a:miter lim="800000"/>
          </a:ln>
          <a:effectLst/>
        </p:spPr>
        <p:txBody>
          <a:bodyPr vert="horz" wrap="square" lIns="96661" tIns="48331" rIns="96661" bIns="48331" numCol="1" anchor="b" anchorCtr="0" compatLnSpc="1"/>
          <a:lstStyle>
            <a:lvl1pPr algn="r" defTabSz="967105">
              <a:defRPr sz="1300">
                <a:latin typeface="Times New Roman" panose="02020603050405020304" charset="0"/>
              </a:defRPr>
            </a:lvl1pPr>
          </a:lstStyle>
          <a:p>
            <a:pPr marL="0" marR="0" lvl="0" indent="0" algn="r" defTabSz="967105" rtl="0" eaLnBrk="0" fontAlgn="base" latinLnBrk="0" hangingPunct="0">
              <a:lnSpc>
                <a:spcPct val="100000"/>
              </a:lnSpc>
              <a:spcBef>
                <a:spcPct val="0"/>
              </a:spcBef>
              <a:spcAft>
                <a:spcPct val="0"/>
              </a:spcAft>
              <a:buClrTx/>
              <a:buSzTx/>
              <a:buFontTx/>
              <a:buNone/>
              <a:defRPr/>
            </a:pPr>
            <a:fld id="{2F0C3C9C-4F57-4EAF-9DFC-8E5CF829FAB8}" type="slidenum">
              <a:rPr kumimoji="0" lang="en-US" sz="1300" b="0" i="0" u="none" strike="noStrike" kern="1200" cap="none" spc="0" normalizeH="0" baseline="0" noProof="0">
                <a:ln>
                  <a:noFill/>
                </a:ln>
                <a:solidFill>
                  <a:schemeClr val="tx1"/>
                </a:solidFill>
                <a:effectLst/>
                <a:uLnTx/>
                <a:uFillTx/>
                <a:latin typeface="Times New Roman" panose="02020603050405020304" charset="0"/>
                <a:ea typeface="+mn-ea"/>
                <a:cs typeface="Arial" panose="020B0604020202020204" pitchFamily="34" charset="0"/>
              </a:rPr>
              <a:t>‹#›</a:t>
            </a:fld>
            <a:endParaRPr kumimoji="0" lang="en-US" sz="1300" b="0" i="0" u="none" strike="noStrike" kern="1200" cap="none" spc="0" normalizeH="0" baseline="0" noProof="0">
              <a:ln>
                <a:noFill/>
              </a:ln>
              <a:solidFill>
                <a:schemeClr val="tx1"/>
              </a:solidFill>
              <a:effectLst/>
              <a:uLnTx/>
              <a:uFillTx/>
              <a:latin typeface="Times New Roman" panose="02020603050405020304" charset="0"/>
              <a:ea typeface="+mn-ea"/>
              <a:cs typeface="Arial" panose="020B0604020202020204" pitchFamily="34" charset="0"/>
            </a:endParaRPr>
          </a:p>
        </p:txBody>
      </p:sp>
    </p:spTree>
    <p:extLst>
      <p:ext uri="{BB962C8B-B14F-4D97-AF65-F5344CB8AC3E}">
        <p14:creationId xmlns:p14="http://schemas.microsoft.com/office/powerpoint/2010/main" val="1529918785"/>
      </p:ext>
    </p:extLst>
  </p:cSld>
  <p:clrMap bg1="lt1" tx1="dk1" bg2="lt2" tx2="dk2" accent1="accent1" accent2="accent2" accent3="accent3" accent4="accent4" accent5="accent5" accent6="accent6" hlink="hlink" folHlink="folHlink"/>
  <p:hf sldNum="0" hdr="0" ftr="0"/>
  <p:notesStyle>
    <a:lvl1pPr algn="l" rtl="0" eaLnBrk="0" fontAlgn="base" hangingPunct="0">
      <a:spcBef>
        <a:spcPct val="30000"/>
      </a:spcBef>
      <a:spcAft>
        <a:spcPct val="0"/>
      </a:spcAft>
      <a:defRPr sz="1200" kern="1200">
        <a:solidFill>
          <a:schemeClr val="tx1"/>
        </a:solidFill>
        <a:latin typeface="Times New Roman" panose="02020603050405020304"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anose="02020603050405020304"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anose="02020603050405020304"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anose="02020603050405020304"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anose="0202060305040502030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txBox="1">
            <a:spLocks noGrp="1" noChangeArrowheads="1"/>
          </p:cNvSpPr>
          <p:nvPr>
            <p:ph type="hdr" sz="quarter"/>
          </p:nvPr>
        </p:nvSpPr>
        <p:spPr bwMode="auto"/>
        <p:txBody>
          <a:bodyPr wrap="square" lIns="96661" tIns="48331" rIns="96661" bIns="48331" numCol="1" anchor="t" anchorCtr="0" compatLnSpc="1"/>
          <a:lstStyle>
            <a:lvl1pPr defTabSz="967105" eaLnBrk="0" hangingPunct="0">
              <a:defRPr sz="3200">
                <a:solidFill>
                  <a:schemeClr val="tx1"/>
                </a:solidFill>
                <a:latin typeface="Arial Black" panose="020B0A04020102020204" pitchFamily="34" charset="0"/>
              </a:defRPr>
            </a:lvl1pPr>
            <a:lvl2pPr marL="742950" indent="-285750" defTabSz="967105" eaLnBrk="0" hangingPunct="0">
              <a:defRPr sz="3200">
                <a:solidFill>
                  <a:schemeClr val="tx1"/>
                </a:solidFill>
                <a:latin typeface="Arial Black" panose="020B0A04020102020204" pitchFamily="34" charset="0"/>
              </a:defRPr>
            </a:lvl2pPr>
            <a:lvl3pPr marL="1143000" indent="-228600" defTabSz="967105" eaLnBrk="0" hangingPunct="0">
              <a:defRPr sz="3200">
                <a:solidFill>
                  <a:schemeClr val="tx1"/>
                </a:solidFill>
                <a:latin typeface="Arial Black" panose="020B0A04020102020204" pitchFamily="34" charset="0"/>
              </a:defRPr>
            </a:lvl3pPr>
            <a:lvl4pPr marL="1600200" indent="-228600" defTabSz="967105" eaLnBrk="0" hangingPunct="0">
              <a:defRPr sz="3200">
                <a:solidFill>
                  <a:schemeClr val="tx1"/>
                </a:solidFill>
                <a:latin typeface="Arial Black" panose="020B0A04020102020204" pitchFamily="34" charset="0"/>
              </a:defRPr>
            </a:lvl4pPr>
            <a:lvl5pPr marL="2057400" indent="-228600" defTabSz="967105" eaLnBrk="0" hangingPunct="0">
              <a:defRPr sz="3200">
                <a:solidFill>
                  <a:schemeClr val="tx1"/>
                </a:solidFill>
                <a:latin typeface="Arial Black" panose="020B0A04020102020204" pitchFamily="34" charset="0"/>
              </a:defRPr>
            </a:lvl5pPr>
            <a:lvl6pPr marL="2514600" indent="-228600" defTabSz="967105" eaLnBrk="0" fontAlgn="base" hangingPunct="0">
              <a:spcBef>
                <a:spcPct val="0"/>
              </a:spcBef>
              <a:spcAft>
                <a:spcPct val="0"/>
              </a:spcAft>
              <a:defRPr sz="3200">
                <a:solidFill>
                  <a:schemeClr val="tx1"/>
                </a:solidFill>
                <a:latin typeface="Arial Black" panose="020B0A04020102020204" pitchFamily="34" charset="0"/>
              </a:defRPr>
            </a:lvl6pPr>
            <a:lvl7pPr marL="2971800" indent="-228600" defTabSz="967105" eaLnBrk="0" fontAlgn="base" hangingPunct="0">
              <a:spcBef>
                <a:spcPct val="0"/>
              </a:spcBef>
              <a:spcAft>
                <a:spcPct val="0"/>
              </a:spcAft>
              <a:defRPr sz="3200">
                <a:solidFill>
                  <a:schemeClr val="tx1"/>
                </a:solidFill>
                <a:latin typeface="Arial Black" panose="020B0A04020102020204" pitchFamily="34" charset="0"/>
              </a:defRPr>
            </a:lvl7pPr>
            <a:lvl8pPr marL="3429000" indent="-228600" defTabSz="967105" eaLnBrk="0" fontAlgn="base" hangingPunct="0">
              <a:spcBef>
                <a:spcPct val="0"/>
              </a:spcBef>
              <a:spcAft>
                <a:spcPct val="0"/>
              </a:spcAft>
              <a:defRPr sz="3200">
                <a:solidFill>
                  <a:schemeClr val="tx1"/>
                </a:solidFill>
                <a:latin typeface="Arial Black" panose="020B0A04020102020204" pitchFamily="34" charset="0"/>
              </a:defRPr>
            </a:lvl8pPr>
            <a:lvl9pPr marL="3886200" indent="-228600" defTabSz="967105" eaLnBrk="0" fontAlgn="base" hangingPunct="0">
              <a:spcBef>
                <a:spcPct val="0"/>
              </a:spcBef>
              <a:spcAft>
                <a:spcPct val="0"/>
              </a:spcAft>
              <a:defRPr sz="3200">
                <a:solidFill>
                  <a:schemeClr val="tx1"/>
                </a:solidFill>
                <a:latin typeface="Arial Black" panose="020B0A04020102020204" pitchFamily="34" charset="0"/>
              </a:defRPr>
            </a:lvl9pPr>
          </a:lstStyle>
          <a:p>
            <a:pPr marL="0" marR="0" lvl="0" indent="0" algn="l" defTabSz="967105" rtl="0" eaLnBrk="0" fontAlgn="base" latinLnBrk="0" hangingPunct="0">
              <a:lnSpc>
                <a:spcPct val="100000"/>
              </a:lnSpc>
              <a:spcBef>
                <a:spcPct val="0"/>
              </a:spcBef>
              <a:spcAft>
                <a:spcPct val="0"/>
              </a:spcAft>
              <a:buClrTx/>
              <a:buSzTx/>
              <a:buFontTx/>
              <a:buNone/>
              <a:defRPr/>
            </a:pPr>
            <a:r>
              <a:rPr kumimoji="0" lang="en-US" sz="1300" b="0" i="0" u="none" strike="noStrike" kern="1200" cap="none" spc="0" normalizeH="0" baseline="0" noProof="0" smtClean="0">
                <a:ln>
                  <a:noFill/>
                </a:ln>
                <a:solidFill>
                  <a:schemeClr val="tx1"/>
                </a:solidFill>
                <a:effectLst/>
                <a:uLnTx/>
                <a:uFillTx/>
                <a:latin typeface="Times New Roman" panose="02020603050405020304" charset="0"/>
                <a:ea typeface="+mn-ea"/>
                <a:cs typeface="+mn-cs"/>
              </a:rPr>
              <a:t>The University of Adelaide, School of Computer Science</a:t>
            </a:r>
          </a:p>
        </p:txBody>
      </p:sp>
      <p:sp>
        <p:nvSpPr>
          <p:cNvPr id="20483" name="Rectangle 3"/>
          <p:cNvSpPr txBox="1">
            <a:spLocks noGrp="1" noChangeArrowheads="1"/>
          </p:cNvSpPr>
          <p:nvPr>
            <p:ph type="dt" sz="half"/>
          </p:nvPr>
        </p:nvSpPr>
        <p:spPr bwMode="auto"/>
        <p:txBody>
          <a:bodyPr wrap="square" lIns="96661" tIns="48331" rIns="96661" bIns="48331" numCol="1" anchor="t" anchorCtr="0" compatLnSpc="1"/>
          <a:lstStyle>
            <a:lvl1pPr defTabSz="967105" eaLnBrk="0" hangingPunct="0">
              <a:defRPr sz="3200">
                <a:solidFill>
                  <a:schemeClr val="tx1"/>
                </a:solidFill>
                <a:latin typeface="Arial Black" panose="020B0A04020102020204" pitchFamily="34" charset="0"/>
              </a:defRPr>
            </a:lvl1pPr>
            <a:lvl2pPr marL="742950" indent="-285750" defTabSz="967105" eaLnBrk="0" hangingPunct="0">
              <a:defRPr sz="3200">
                <a:solidFill>
                  <a:schemeClr val="tx1"/>
                </a:solidFill>
                <a:latin typeface="Arial Black" panose="020B0A04020102020204" pitchFamily="34" charset="0"/>
              </a:defRPr>
            </a:lvl2pPr>
            <a:lvl3pPr marL="1143000" indent="-228600" defTabSz="967105" eaLnBrk="0" hangingPunct="0">
              <a:defRPr sz="3200">
                <a:solidFill>
                  <a:schemeClr val="tx1"/>
                </a:solidFill>
                <a:latin typeface="Arial Black" panose="020B0A04020102020204" pitchFamily="34" charset="0"/>
              </a:defRPr>
            </a:lvl3pPr>
            <a:lvl4pPr marL="1600200" indent="-228600" defTabSz="967105" eaLnBrk="0" hangingPunct="0">
              <a:defRPr sz="3200">
                <a:solidFill>
                  <a:schemeClr val="tx1"/>
                </a:solidFill>
                <a:latin typeface="Arial Black" panose="020B0A04020102020204" pitchFamily="34" charset="0"/>
              </a:defRPr>
            </a:lvl4pPr>
            <a:lvl5pPr marL="2057400" indent="-228600" defTabSz="967105" eaLnBrk="0" hangingPunct="0">
              <a:defRPr sz="3200">
                <a:solidFill>
                  <a:schemeClr val="tx1"/>
                </a:solidFill>
                <a:latin typeface="Arial Black" panose="020B0A04020102020204" pitchFamily="34" charset="0"/>
              </a:defRPr>
            </a:lvl5pPr>
            <a:lvl6pPr marL="2514600" indent="-228600" defTabSz="967105" eaLnBrk="0" fontAlgn="base" hangingPunct="0">
              <a:spcBef>
                <a:spcPct val="0"/>
              </a:spcBef>
              <a:spcAft>
                <a:spcPct val="0"/>
              </a:spcAft>
              <a:defRPr sz="3200">
                <a:solidFill>
                  <a:schemeClr val="tx1"/>
                </a:solidFill>
                <a:latin typeface="Arial Black" panose="020B0A04020102020204" pitchFamily="34" charset="0"/>
              </a:defRPr>
            </a:lvl6pPr>
            <a:lvl7pPr marL="2971800" indent="-228600" defTabSz="967105" eaLnBrk="0" fontAlgn="base" hangingPunct="0">
              <a:spcBef>
                <a:spcPct val="0"/>
              </a:spcBef>
              <a:spcAft>
                <a:spcPct val="0"/>
              </a:spcAft>
              <a:defRPr sz="3200">
                <a:solidFill>
                  <a:schemeClr val="tx1"/>
                </a:solidFill>
                <a:latin typeface="Arial Black" panose="020B0A04020102020204" pitchFamily="34" charset="0"/>
              </a:defRPr>
            </a:lvl7pPr>
            <a:lvl8pPr marL="3429000" indent="-228600" defTabSz="967105" eaLnBrk="0" fontAlgn="base" hangingPunct="0">
              <a:spcBef>
                <a:spcPct val="0"/>
              </a:spcBef>
              <a:spcAft>
                <a:spcPct val="0"/>
              </a:spcAft>
              <a:defRPr sz="3200">
                <a:solidFill>
                  <a:schemeClr val="tx1"/>
                </a:solidFill>
                <a:latin typeface="Arial Black" panose="020B0A04020102020204" pitchFamily="34" charset="0"/>
              </a:defRPr>
            </a:lvl8pPr>
            <a:lvl9pPr marL="3886200" indent="-228600" defTabSz="967105" eaLnBrk="0" fontAlgn="base" hangingPunct="0">
              <a:spcBef>
                <a:spcPct val="0"/>
              </a:spcBef>
              <a:spcAft>
                <a:spcPct val="0"/>
              </a:spcAft>
              <a:defRPr sz="3200">
                <a:solidFill>
                  <a:schemeClr val="tx1"/>
                </a:solidFill>
                <a:latin typeface="Arial Black" panose="020B0A04020102020204" pitchFamily="34" charset="0"/>
              </a:defRPr>
            </a:lvl9pPr>
          </a:lstStyle>
          <a:p>
            <a:pPr marL="0" marR="0" lvl="0" indent="0" algn="r" defTabSz="967105" rtl="0" eaLnBrk="0" fontAlgn="base" latinLnBrk="0" hangingPunct="0">
              <a:lnSpc>
                <a:spcPct val="100000"/>
              </a:lnSpc>
              <a:spcBef>
                <a:spcPct val="0"/>
              </a:spcBef>
              <a:spcAft>
                <a:spcPct val="0"/>
              </a:spcAft>
              <a:buClrTx/>
              <a:buSzTx/>
              <a:buFontTx/>
              <a:buNone/>
              <a:defRPr/>
            </a:pPr>
            <a:fld id="{E19CAC58-94A5-469B-8DEA-186603CBD80E}" type="datetime3">
              <a:rPr kumimoji="0" lang="en-US" sz="1300" b="0" i="0" u="none" strike="noStrike" kern="1200" cap="none" spc="0" normalizeH="0" baseline="0" noProof="0" smtClean="0">
                <a:ln>
                  <a:noFill/>
                </a:ln>
                <a:solidFill>
                  <a:schemeClr val="tx1"/>
                </a:solidFill>
                <a:effectLst/>
                <a:uLnTx/>
                <a:uFillTx/>
                <a:latin typeface="Times New Roman" panose="02020603050405020304" charset="0"/>
                <a:ea typeface="+mn-ea"/>
                <a:cs typeface="+mn-cs"/>
              </a:rPr>
              <a:t>6 October 2020</a:t>
            </a:fld>
            <a:endParaRPr kumimoji="0" lang="en-US" sz="1300" b="0" i="0" u="none" strike="noStrike" kern="1200" cap="none" spc="0" normalizeH="0" baseline="0" noProof="0" smtClean="0">
              <a:ln>
                <a:noFill/>
              </a:ln>
              <a:solidFill>
                <a:schemeClr val="tx1"/>
              </a:solidFill>
              <a:effectLst/>
              <a:uLnTx/>
              <a:uFillTx/>
              <a:latin typeface="Times New Roman" panose="02020603050405020304" charset="0"/>
              <a:ea typeface="+mn-ea"/>
              <a:cs typeface="+mn-cs"/>
            </a:endParaRPr>
          </a:p>
        </p:txBody>
      </p:sp>
      <p:sp>
        <p:nvSpPr>
          <p:cNvPr id="20484" name="Rectangle 6"/>
          <p:cNvSpPr txBox="1">
            <a:spLocks noGrp="1" noChangeArrowheads="1"/>
          </p:cNvSpPr>
          <p:nvPr>
            <p:ph type="ftr" sz="quarter"/>
          </p:nvPr>
        </p:nvSpPr>
        <p:spPr bwMode="auto"/>
        <p:txBody>
          <a:bodyPr wrap="square" lIns="96661" tIns="48331" rIns="96661" bIns="48331" numCol="1" anchor="b" anchorCtr="0" compatLnSpc="1"/>
          <a:lstStyle>
            <a:lvl1pPr defTabSz="967105" eaLnBrk="0" hangingPunct="0">
              <a:defRPr sz="3200">
                <a:solidFill>
                  <a:schemeClr val="tx1"/>
                </a:solidFill>
                <a:latin typeface="Arial Black" panose="020B0A04020102020204" pitchFamily="34" charset="0"/>
              </a:defRPr>
            </a:lvl1pPr>
            <a:lvl2pPr marL="742950" indent="-285750" defTabSz="967105" eaLnBrk="0" hangingPunct="0">
              <a:defRPr sz="3200">
                <a:solidFill>
                  <a:schemeClr val="tx1"/>
                </a:solidFill>
                <a:latin typeface="Arial Black" panose="020B0A04020102020204" pitchFamily="34" charset="0"/>
              </a:defRPr>
            </a:lvl2pPr>
            <a:lvl3pPr marL="1143000" indent="-228600" defTabSz="967105" eaLnBrk="0" hangingPunct="0">
              <a:defRPr sz="3200">
                <a:solidFill>
                  <a:schemeClr val="tx1"/>
                </a:solidFill>
                <a:latin typeface="Arial Black" panose="020B0A04020102020204" pitchFamily="34" charset="0"/>
              </a:defRPr>
            </a:lvl3pPr>
            <a:lvl4pPr marL="1600200" indent="-228600" defTabSz="967105" eaLnBrk="0" hangingPunct="0">
              <a:defRPr sz="3200">
                <a:solidFill>
                  <a:schemeClr val="tx1"/>
                </a:solidFill>
                <a:latin typeface="Arial Black" panose="020B0A04020102020204" pitchFamily="34" charset="0"/>
              </a:defRPr>
            </a:lvl4pPr>
            <a:lvl5pPr marL="2057400" indent="-228600" defTabSz="967105" eaLnBrk="0" hangingPunct="0">
              <a:defRPr sz="3200">
                <a:solidFill>
                  <a:schemeClr val="tx1"/>
                </a:solidFill>
                <a:latin typeface="Arial Black" panose="020B0A04020102020204" pitchFamily="34" charset="0"/>
              </a:defRPr>
            </a:lvl5pPr>
            <a:lvl6pPr marL="2514600" indent="-228600" defTabSz="967105" eaLnBrk="0" fontAlgn="base" hangingPunct="0">
              <a:spcBef>
                <a:spcPct val="0"/>
              </a:spcBef>
              <a:spcAft>
                <a:spcPct val="0"/>
              </a:spcAft>
              <a:defRPr sz="3200">
                <a:solidFill>
                  <a:schemeClr val="tx1"/>
                </a:solidFill>
                <a:latin typeface="Arial Black" panose="020B0A04020102020204" pitchFamily="34" charset="0"/>
              </a:defRPr>
            </a:lvl6pPr>
            <a:lvl7pPr marL="2971800" indent="-228600" defTabSz="967105" eaLnBrk="0" fontAlgn="base" hangingPunct="0">
              <a:spcBef>
                <a:spcPct val="0"/>
              </a:spcBef>
              <a:spcAft>
                <a:spcPct val="0"/>
              </a:spcAft>
              <a:defRPr sz="3200">
                <a:solidFill>
                  <a:schemeClr val="tx1"/>
                </a:solidFill>
                <a:latin typeface="Arial Black" panose="020B0A04020102020204" pitchFamily="34" charset="0"/>
              </a:defRPr>
            </a:lvl7pPr>
            <a:lvl8pPr marL="3429000" indent="-228600" defTabSz="967105" eaLnBrk="0" fontAlgn="base" hangingPunct="0">
              <a:spcBef>
                <a:spcPct val="0"/>
              </a:spcBef>
              <a:spcAft>
                <a:spcPct val="0"/>
              </a:spcAft>
              <a:defRPr sz="3200">
                <a:solidFill>
                  <a:schemeClr val="tx1"/>
                </a:solidFill>
                <a:latin typeface="Arial Black" panose="020B0A04020102020204" pitchFamily="34" charset="0"/>
              </a:defRPr>
            </a:lvl8pPr>
            <a:lvl9pPr marL="3886200" indent="-228600" defTabSz="967105" eaLnBrk="0" fontAlgn="base" hangingPunct="0">
              <a:spcBef>
                <a:spcPct val="0"/>
              </a:spcBef>
              <a:spcAft>
                <a:spcPct val="0"/>
              </a:spcAft>
              <a:defRPr sz="3200">
                <a:solidFill>
                  <a:schemeClr val="tx1"/>
                </a:solidFill>
                <a:latin typeface="Arial Black" panose="020B0A04020102020204" pitchFamily="34" charset="0"/>
              </a:defRPr>
            </a:lvl9pPr>
          </a:lstStyle>
          <a:p>
            <a:pPr marL="0" marR="0" lvl="0" indent="0" algn="l" defTabSz="967105" rtl="0" eaLnBrk="0" fontAlgn="base" latinLnBrk="0" hangingPunct="0">
              <a:lnSpc>
                <a:spcPct val="100000"/>
              </a:lnSpc>
              <a:spcBef>
                <a:spcPct val="0"/>
              </a:spcBef>
              <a:spcAft>
                <a:spcPct val="0"/>
              </a:spcAft>
              <a:buClrTx/>
              <a:buSzTx/>
              <a:buFontTx/>
              <a:buNone/>
              <a:defRPr/>
            </a:pPr>
            <a:r>
              <a:rPr kumimoji="0" lang="en-US" sz="1300" b="0" i="0" u="none" strike="noStrike" kern="1200" cap="none" spc="0" normalizeH="0" baseline="0" noProof="0" smtClean="0">
                <a:ln>
                  <a:noFill/>
                </a:ln>
                <a:solidFill>
                  <a:schemeClr val="tx1"/>
                </a:solidFill>
                <a:effectLst/>
                <a:uLnTx/>
                <a:uFillTx/>
                <a:latin typeface="Times New Roman" panose="02020603050405020304" charset="0"/>
                <a:ea typeface="+mn-ea"/>
                <a:cs typeface="+mn-cs"/>
              </a:rPr>
              <a:t>Chapter 2 — Instructions: Language of the Computer</a:t>
            </a:r>
          </a:p>
        </p:txBody>
      </p:sp>
      <p:sp>
        <p:nvSpPr>
          <p:cNvPr id="6148" name="Rectangle 7"/>
          <p:cNvSpPr txBox="1">
            <a:spLocks noGrp="1"/>
          </p:cNvSpPr>
          <p:nvPr>
            <p:ph type="sldNum" sz="quarter"/>
          </p:nvPr>
        </p:nvSpPr>
        <p:spPr>
          <a:xfrm>
            <a:off x="4022725" y="9723438"/>
            <a:ext cx="3076575" cy="511175"/>
          </a:xfrm>
          <a:prstGeom prst="rect">
            <a:avLst/>
          </a:prstGeom>
          <a:noFill/>
          <a:ln w="9525">
            <a:noFill/>
          </a:ln>
        </p:spPr>
        <p:txBody>
          <a:bodyPr vert="horz" wrap="square" lIns="96661" tIns="48331" rIns="96661" bIns="48331" anchor="b"/>
          <a:lstStyle/>
          <a:p>
            <a:pPr lvl="0" algn="r" defTabSz="967105" eaLnBrk="1" hangingPunct="1"/>
            <a:fld id="{9A0DB2DC-4C9A-4742-B13C-FB6460FD3503}" type="slidenum">
              <a:rPr lang="en-US" altLang="zh-CN" sz="1300" dirty="0">
                <a:latin typeface="Times New Roman" panose="02020603050405020304" charset="0"/>
              </a:rPr>
              <a:t>1</a:t>
            </a:fld>
            <a:endParaRPr lang="en-US" altLang="zh-CN" sz="1300" dirty="0">
              <a:latin typeface="Times New Roman" panose="02020603050405020304" charset="0"/>
            </a:endParaRPr>
          </a:p>
        </p:txBody>
      </p:sp>
      <p:sp>
        <p:nvSpPr>
          <p:cNvPr id="6149" name="Rectangle 2"/>
          <p:cNvSpPr>
            <a:spLocks noGrp="1" noRot="1" noChangeAspect="1" noTextEdit="1"/>
          </p:cNvSpPr>
          <p:nvPr>
            <p:ph type="sldImg"/>
          </p:nvPr>
        </p:nvSpPr>
        <p:spPr/>
      </p:sp>
      <p:sp>
        <p:nvSpPr>
          <p:cNvPr id="6150" name="Rectangle 3"/>
          <p:cNvSpPr>
            <a:spLocks noGrp="1"/>
          </p:cNvSpPr>
          <p:nvPr>
            <p:ph type="body"/>
          </p:nvPr>
        </p:nvSpPr>
        <p:spPr/>
        <p:txBody>
          <a:bodyPr wrap="square" lIns="96661" tIns="48331" rIns="96661" bIns="48331" anchor="t"/>
          <a:lstStyle/>
          <a:p>
            <a:pPr lvl="0" eaLnBrk="1" hangingPunct="1"/>
            <a:endParaRPr lang="en-AU" altLang="x-none" dirty="0"/>
          </a:p>
        </p:txBody>
      </p:sp>
    </p:spTree>
    <p:extLst>
      <p:ext uri="{BB962C8B-B14F-4D97-AF65-F5344CB8AC3E}">
        <p14:creationId xmlns:p14="http://schemas.microsoft.com/office/powerpoint/2010/main" val="7697381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p:cNvSpPr txBox="1">
            <a:spLocks noGrp="1"/>
          </p:cNvSpPr>
          <p:nvPr>
            <p:ph type="sldNum" sz="quarter"/>
          </p:nvPr>
        </p:nvSpPr>
        <p:spPr>
          <a:xfrm>
            <a:off x="3884613" y="8685213"/>
            <a:ext cx="2971800" cy="457200"/>
          </a:xfrm>
          <a:prstGeom prst="rect">
            <a:avLst/>
          </a:prstGeom>
          <a:noFill/>
          <a:ln w="9525">
            <a:noFill/>
          </a:ln>
        </p:spPr>
        <p:txBody>
          <a:bodyPr anchor="b"/>
          <a:lstStyle/>
          <a:p>
            <a:pPr lvl="0" algn="r" eaLnBrk="1" hangingPunct="1">
              <a:spcBef>
                <a:spcPct val="0"/>
              </a:spcBef>
            </a:pPr>
            <a:fld id="{9A0DB2DC-4C9A-4742-B13C-FB6460FD3503}" type="slidenum">
              <a:rPr lang="en-US" altLang="en-US" dirty="0"/>
              <a:t>11</a:t>
            </a:fld>
            <a:endParaRPr lang="en-US" altLang="en-US" dirty="0"/>
          </a:p>
        </p:txBody>
      </p:sp>
      <p:sp>
        <p:nvSpPr>
          <p:cNvPr id="73731" name="Rectangle 2"/>
          <p:cNvSpPr>
            <a:spLocks noGrp="1" noRot="1" noChangeAspect="1" noTextEdit="1"/>
          </p:cNvSpPr>
          <p:nvPr>
            <p:ph type="sldImg"/>
          </p:nvPr>
        </p:nvSpPr>
        <p:spPr/>
      </p:sp>
      <p:sp>
        <p:nvSpPr>
          <p:cNvPr id="73732" name="Rectangle 3"/>
          <p:cNvSpPr>
            <a:spLocks noGrp="1"/>
          </p:cNvSpPr>
          <p:nvPr>
            <p:ph type="body" idx="1"/>
          </p:nvPr>
        </p:nvSpPr>
        <p:spPr/>
        <p:txBody>
          <a:bodyPr wrap="square" lIns="91440" tIns="45720" rIns="91440" bIns="45720" anchor="t"/>
          <a:lstStyle/>
          <a:p>
            <a:pPr lvl="0"/>
            <a:endParaRPr lang="en-US" altLang="en-US" dirty="0"/>
          </a:p>
        </p:txBody>
      </p:sp>
    </p:spTree>
    <p:extLst>
      <p:ext uri="{BB962C8B-B14F-4D97-AF65-F5344CB8AC3E}">
        <p14:creationId xmlns:p14="http://schemas.microsoft.com/office/powerpoint/2010/main" val="17231446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6"/>
          <p:cNvSpPr txBox="1">
            <a:spLocks noGrp="1"/>
          </p:cNvSpPr>
          <p:nvPr>
            <p:ph type="ftr" sz="quarter"/>
          </p:nvPr>
        </p:nvSpPr>
        <p:spPr>
          <a:xfrm>
            <a:off x="0" y="8685213"/>
            <a:ext cx="2971800" cy="457200"/>
          </a:xfrm>
          <a:prstGeom prst="rect">
            <a:avLst/>
          </a:prstGeom>
          <a:noFill/>
          <a:ln w="9525">
            <a:noFill/>
          </a:ln>
        </p:spPr>
        <p:txBody>
          <a:bodyPr anchor="b"/>
          <a:lstStyle/>
          <a:p>
            <a:pPr lvl="0" eaLnBrk="1" hangingPunct="1">
              <a:spcBef>
                <a:spcPct val="0"/>
              </a:spcBef>
            </a:pPr>
            <a:r>
              <a:rPr lang="en-US" altLang="en-US" dirty="0"/>
              <a:t>23.#</a:t>
            </a:r>
          </a:p>
        </p:txBody>
      </p:sp>
      <p:sp>
        <p:nvSpPr>
          <p:cNvPr id="74755" name="Rectangle 2"/>
          <p:cNvSpPr>
            <a:spLocks noGrp="1" noRot="1" noChangeAspect="1" noTextEdit="1"/>
          </p:cNvSpPr>
          <p:nvPr>
            <p:ph type="sldImg"/>
          </p:nvPr>
        </p:nvSpPr>
        <p:spPr/>
      </p:sp>
      <p:sp>
        <p:nvSpPr>
          <p:cNvPr id="74756" name="Rectangle 3"/>
          <p:cNvSpPr>
            <a:spLocks noGrp="1"/>
          </p:cNvSpPr>
          <p:nvPr>
            <p:ph type="body" idx="1"/>
          </p:nvPr>
        </p:nvSpPr>
        <p:spPr/>
        <p:txBody>
          <a:bodyPr wrap="square" lIns="91440" tIns="45720" rIns="91440" bIns="45720" anchor="t"/>
          <a:lstStyle/>
          <a:p>
            <a:pPr lvl="0" eaLnBrk="1" hangingPunct="1"/>
            <a:endParaRPr lang="en-US" altLang="en-US" dirty="0"/>
          </a:p>
        </p:txBody>
      </p:sp>
    </p:spTree>
    <p:extLst>
      <p:ext uri="{BB962C8B-B14F-4D97-AF65-F5344CB8AC3E}">
        <p14:creationId xmlns:p14="http://schemas.microsoft.com/office/powerpoint/2010/main" val="42321102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6"/>
          <p:cNvSpPr txBox="1">
            <a:spLocks noGrp="1"/>
          </p:cNvSpPr>
          <p:nvPr>
            <p:ph type="ftr" sz="quarter"/>
          </p:nvPr>
        </p:nvSpPr>
        <p:spPr>
          <a:xfrm>
            <a:off x="0" y="8685213"/>
            <a:ext cx="2971800" cy="457200"/>
          </a:xfrm>
          <a:prstGeom prst="rect">
            <a:avLst/>
          </a:prstGeom>
          <a:noFill/>
          <a:ln w="9525">
            <a:noFill/>
          </a:ln>
        </p:spPr>
        <p:txBody>
          <a:bodyPr anchor="b"/>
          <a:lstStyle/>
          <a:p>
            <a:pPr lvl="0" eaLnBrk="1" hangingPunct="1">
              <a:spcBef>
                <a:spcPct val="0"/>
              </a:spcBef>
            </a:pPr>
            <a:r>
              <a:rPr lang="en-US" altLang="en-US" dirty="0"/>
              <a:t>23.#</a:t>
            </a:r>
          </a:p>
        </p:txBody>
      </p:sp>
      <p:sp>
        <p:nvSpPr>
          <p:cNvPr id="75779" name="Rectangle 2"/>
          <p:cNvSpPr>
            <a:spLocks noGrp="1" noRot="1" noChangeAspect="1" noTextEdit="1"/>
          </p:cNvSpPr>
          <p:nvPr>
            <p:ph type="sldImg"/>
          </p:nvPr>
        </p:nvSpPr>
        <p:spPr/>
      </p:sp>
      <p:sp>
        <p:nvSpPr>
          <p:cNvPr id="75780" name="Rectangle 3"/>
          <p:cNvSpPr>
            <a:spLocks noGrp="1"/>
          </p:cNvSpPr>
          <p:nvPr>
            <p:ph type="body" idx="1"/>
          </p:nvPr>
        </p:nvSpPr>
        <p:spPr/>
        <p:txBody>
          <a:bodyPr wrap="square" lIns="91440" tIns="45720" rIns="91440" bIns="45720" anchor="t"/>
          <a:lstStyle/>
          <a:p>
            <a:pPr lvl="0" eaLnBrk="1" hangingPunct="1"/>
            <a:endParaRPr lang="en-US" altLang="en-US" dirty="0"/>
          </a:p>
        </p:txBody>
      </p:sp>
    </p:spTree>
    <p:extLst>
      <p:ext uri="{BB962C8B-B14F-4D97-AF65-F5344CB8AC3E}">
        <p14:creationId xmlns:p14="http://schemas.microsoft.com/office/powerpoint/2010/main" val="23947542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6"/>
          <p:cNvSpPr txBox="1">
            <a:spLocks noGrp="1"/>
          </p:cNvSpPr>
          <p:nvPr>
            <p:ph type="ftr" sz="quarter"/>
          </p:nvPr>
        </p:nvSpPr>
        <p:spPr>
          <a:xfrm>
            <a:off x="0" y="8685213"/>
            <a:ext cx="2971800" cy="457200"/>
          </a:xfrm>
          <a:prstGeom prst="rect">
            <a:avLst/>
          </a:prstGeom>
          <a:noFill/>
          <a:ln w="9525">
            <a:noFill/>
          </a:ln>
        </p:spPr>
        <p:txBody>
          <a:bodyPr anchor="b"/>
          <a:lstStyle/>
          <a:p>
            <a:pPr lvl="0" eaLnBrk="1" hangingPunct="1">
              <a:spcBef>
                <a:spcPct val="0"/>
              </a:spcBef>
            </a:pPr>
            <a:r>
              <a:rPr lang="en-US" altLang="en-US" dirty="0"/>
              <a:t>23.#</a:t>
            </a:r>
          </a:p>
        </p:txBody>
      </p:sp>
      <p:sp>
        <p:nvSpPr>
          <p:cNvPr id="76803" name="Rectangle 2"/>
          <p:cNvSpPr>
            <a:spLocks noGrp="1" noRot="1" noChangeAspect="1" noTextEdit="1"/>
          </p:cNvSpPr>
          <p:nvPr>
            <p:ph type="sldImg"/>
          </p:nvPr>
        </p:nvSpPr>
        <p:spPr/>
      </p:sp>
      <p:sp>
        <p:nvSpPr>
          <p:cNvPr id="76804" name="Rectangle 3"/>
          <p:cNvSpPr>
            <a:spLocks noGrp="1"/>
          </p:cNvSpPr>
          <p:nvPr>
            <p:ph type="body" idx="1"/>
          </p:nvPr>
        </p:nvSpPr>
        <p:spPr/>
        <p:txBody>
          <a:bodyPr wrap="square" lIns="91440" tIns="45720" rIns="91440" bIns="45720" anchor="t"/>
          <a:lstStyle/>
          <a:p>
            <a:pPr lvl="0" eaLnBrk="1" hangingPunct="1"/>
            <a:endParaRPr lang="en-US" altLang="en-US" dirty="0"/>
          </a:p>
        </p:txBody>
      </p:sp>
    </p:spTree>
    <p:extLst>
      <p:ext uri="{BB962C8B-B14F-4D97-AF65-F5344CB8AC3E}">
        <p14:creationId xmlns:p14="http://schemas.microsoft.com/office/powerpoint/2010/main" val="28565824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6"/>
          <p:cNvSpPr txBox="1">
            <a:spLocks noGrp="1"/>
          </p:cNvSpPr>
          <p:nvPr>
            <p:ph type="ftr" sz="quarter"/>
          </p:nvPr>
        </p:nvSpPr>
        <p:spPr>
          <a:xfrm>
            <a:off x="0" y="8685213"/>
            <a:ext cx="2971800" cy="457200"/>
          </a:xfrm>
          <a:prstGeom prst="rect">
            <a:avLst/>
          </a:prstGeom>
          <a:noFill/>
          <a:ln w="9525">
            <a:noFill/>
          </a:ln>
        </p:spPr>
        <p:txBody>
          <a:bodyPr anchor="b"/>
          <a:lstStyle/>
          <a:p>
            <a:pPr lvl="0" eaLnBrk="1" hangingPunct="1">
              <a:spcBef>
                <a:spcPct val="0"/>
              </a:spcBef>
            </a:pPr>
            <a:r>
              <a:rPr lang="en-US" altLang="en-US" dirty="0"/>
              <a:t>23.#</a:t>
            </a:r>
          </a:p>
        </p:txBody>
      </p:sp>
      <p:sp>
        <p:nvSpPr>
          <p:cNvPr id="77827" name="Rectangle 2"/>
          <p:cNvSpPr>
            <a:spLocks noGrp="1" noRot="1" noChangeAspect="1" noTextEdit="1"/>
          </p:cNvSpPr>
          <p:nvPr>
            <p:ph type="sldImg"/>
          </p:nvPr>
        </p:nvSpPr>
        <p:spPr/>
      </p:sp>
      <p:sp>
        <p:nvSpPr>
          <p:cNvPr id="77828" name="Rectangle 3"/>
          <p:cNvSpPr>
            <a:spLocks noGrp="1"/>
          </p:cNvSpPr>
          <p:nvPr>
            <p:ph type="body" idx="1"/>
          </p:nvPr>
        </p:nvSpPr>
        <p:spPr/>
        <p:txBody>
          <a:bodyPr wrap="square" lIns="91440" tIns="45720" rIns="91440" bIns="45720" anchor="t"/>
          <a:lstStyle/>
          <a:p>
            <a:pPr lvl="0" eaLnBrk="1" hangingPunct="1"/>
            <a:endParaRPr lang="en-US" altLang="en-US" dirty="0"/>
          </a:p>
        </p:txBody>
      </p:sp>
    </p:spTree>
    <p:extLst>
      <p:ext uri="{BB962C8B-B14F-4D97-AF65-F5344CB8AC3E}">
        <p14:creationId xmlns:p14="http://schemas.microsoft.com/office/powerpoint/2010/main" val="32254816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6"/>
          <p:cNvSpPr txBox="1">
            <a:spLocks noGrp="1"/>
          </p:cNvSpPr>
          <p:nvPr>
            <p:ph type="ftr" sz="quarter"/>
          </p:nvPr>
        </p:nvSpPr>
        <p:spPr>
          <a:xfrm>
            <a:off x="0" y="8685213"/>
            <a:ext cx="2971800" cy="457200"/>
          </a:xfrm>
          <a:prstGeom prst="rect">
            <a:avLst/>
          </a:prstGeom>
          <a:noFill/>
          <a:ln w="9525">
            <a:noFill/>
          </a:ln>
        </p:spPr>
        <p:txBody>
          <a:bodyPr anchor="b"/>
          <a:lstStyle/>
          <a:p>
            <a:pPr lvl="0" eaLnBrk="1" hangingPunct="1">
              <a:spcBef>
                <a:spcPct val="0"/>
              </a:spcBef>
            </a:pPr>
            <a:r>
              <a:rPr lang="en-US" altLang="en-US" dirty="0"/>
              <a:t>23.#</a:t>
            </a:r>
          </a:p>
        </p:txBody>
      </p:sp>
      <p:sp>
        <p:nvSpPr>
          <p:cNvPr id="78851" name="Rectangle 2"/>
          <p:cNvSpPr>
            <a:spLocks noGrp="1" noRot="1" noChangeAspect="1" noTextEdit="1"/>
          </p:cNvSpPr>
          <p:nvPr>
            <p:ph type="sldImg"/>
          </p:nvPr>
        </p:nvSpPr>
        <p:spPr/>
      </p:sp>
      <p:sp>
        <p:nvSpPr>
          <p:cNvPr id="78852" name="Rectangle 3"/>
          <p:cNvSpPr>
            <a:spLocks noGrp="1"/>
          </p:cNvSpPr>
          <p:nvPr>
            <p:ph type="body" idx="1"/>
          </p:nvPr>
        </p:nvSpPr>
        <p:spPr/>
        <p:txBody>
          <a:bodyPr wrap="square" lIns="91440" tIns="45720" rIns="91440" bIns="45720" anchor="t"/>
          <a:lstStyle/>
          <a:p>
            <a:pPr lvl="0" eaLnBrk="1" hangingPunct="1"/>
            <a:endParaRPr lang="en-US" altLang="en-US" dirty="0"/>
          </a:p>
        </p:txBody>
      </p:sp>
    </p:spTree>
    <p:extLst>
      <p:ext uri="{BB962C8B-B14F-4D97-AF65-F5344CB8AC3E}">
        <p14:creationId xmlns:p14="http://schemas.microsoft.com/office/powerpoint/2010/main" val="4459354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6"/>
          <p:cNvSpPr txBox="1">
            <a:spLocks noGrp="1"/>
          </p:cNvSpPr>
          <p:nvPr>
            <p:ph type="ftr" sz="quarter"/>
          </p:nvPr>
        </p:nvSpPr>
        <p:spPr>
          <a:xfrm>
            <a:off x="0" y="8685213"/>
            <a:ext cx="2971800" cy="457200"/>
          </a:xfrm>
          <a:prstGeom prst="rect">
            <a:avLst/>
          </a:prstGeom>
          <a:noFill/>
          <a:ln w="9525">
            <a:noFill/>
          </a:ln>
        </p:spPr>
        <p:txBody>
          <a:bodyPr anchor="b"/>
          <a:lstStyle/>
          <a:p>
            <a:pPr lvl="0" eaLnBrk="1" hangingPunct="1">
              <a:spcBef>
                <a:spcPct val="0"/>
              </a:spcBef>
            </a:pPr>
            <a:r>
              <a:rPr lang="en-US" altLang="en-US" dirty="0"/>
              <a:t>23.#</a:t>
            </a:r>
          </a:p>
        </p:txBody>
      </p:sp>
      <p:sp>
        <p:nvSpPr>
          <p:cNvPr id="79875" name="Rectangle 2"/>
          <p:cNvSpPr>
            <a:spLocks noGrp="1" noRot="1" noChangeAspect="1" noTextEdit="1"/>
          </p:cNvSpPr>
          <p:nvPr>
            <p:ph type="sldImg"/>
          </p:nvPr>
        </p:nvSpPr>
        <p:spPr/>
      </p:sp>
      <p:sp>
        <p:nvSpPr>
          <p:cNvPr id="79876" name="Rectangle 3"/>
          <p:cNvSpPr>
            <a:spLocks noGrp="1"/>
          </p:cNvSpPr>
          <p:nvPr>
            <p:ph type="body" idx="1"/>
          </p:nvPr>
        </p:nvSpPr>
        <p:spPr/>
        <p:txBody>
          <a:bodyPr wrap="square" lIns="91440" tIns="45720" rIns="91440" bIns="45720" anchor="t"/>
          <a:lstStyle/>
          <a:p>
            <a:pPr lvl="0" eaLnBrk="1" hangingPunct="1"/>
            <a:endParaRPr lang="en-US" altLang="en-US" dirty="0"/>
          </a:p>
        </p:txBody>
      </p:sp>
    </p:spTree>
    <p:extLst>
      <p:ext uri="{BB962C8B-B14F-4D97-AF65-F5344CB8AC3E}">
        <p14:creationId xmlns:p14="http://schemas.microsoft.com/office/powerpoint/2010/main" val="9296312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6"/>
          <p:cNvSpPr txBox="1">
            <a:spLocks noGrp="1"/>
          </p:cNvSpPr>
          <p:nvPr>
            <p:ph type="ftr" sz="quarter"/>
          </p:nvPr>
        </p:nvSpPr>
        <p:spPr>
          <a:xfrm>
            <a:off x="0" y="8685213"/>
            <a:ext cx="2971800" cy="457200"/>
          </a:xfrm>
          <a:prstGeom prst="rect">
            <a:avLst/>
          </a:prstGeom>
          <a:noFill/>
          <a:ln w="9525">
            <a:noFill/>
          </a:ln>
        </p:spPr>
        <p:txBody>
          <a:bodyPr anchor="b"/>
          <a:lstStyle/>
          <a:p>
            <a:pPr lvl="0" eaLnBrk="1" hangingPunct="1">
              <a:spcBef>
                <a:spcPct val="0"/>
              </a:spcBef>
            </a:pPr>
            <a:r>
              <a:rPr lang="en-US" altLang="en-US" dirty="0"/>
              <a:t>23.#</a:t>
            </a:r>
          </a:p>
        </p:txBody>
      </p:sp>
      <p:sp>
        <p:nvSpPr>
          <p:cNvPr id="80899" name="Rectangle 2"/>
          <p:cNvSpPr>
            <a:spLocks noGrp="1" noRot="1" noChangeAspect="1" noTextEdit="1"/>
          </p:cNvSpPr>
          <p:nvPr>
            <p:ph type="sldImg"/>
          </p:nvPr>
        </p:nvSpPr>
        <p:spPr/>
      </p:sp>
      <p:sp>
        <p:nvSpPr>
          <p:cNvPr id="80900" name="Rectangle 3"/>
          <p:cNvSpPr>
            <a:spLocks noGrp="1"/>
          </p:cNvSpPr>
          <p:nvPr>
            <p:ph type="body" idx="1"/>
          </p:nvPr>
        </p:nvSpPr>
        <p:spPr/>
        <p:txBody>
          <a:bodyPr wrap="square" lIns="91440" tIns="45720" rIns="91440" bIns="45720" anchor="t"/>
          <a:lstStyle/>
          <a:p>
            <a:pPr lvl="0" eaLnBrk="1" hangingPunct="1"/>
            <a:endParaRPr lang="en-US" altLang="en-US" dirty="0"/>
          </a:p>
        </p:txBody>
      </p:sp>
    </p:spTree>
    <p:extLst>
      <p:ext uri="{BB962C8B-B14F-4D97-AF65-F5344CB8AC3E}">
        <p14:creationId xmlns:p14="http://schemas.microsoft.com/office/powerpoint/2010/main" val="27697214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6"/>
          <p:cNvSpPr txBox="1">
            <a:spLocks noGrp="1"/>
          </p:cNvSpPr>
          <p:nvPr>
            <p:ph type="ftr" sz="quarter"/>
          </p:nvPr>
        </p:nvSpPr>
        <p:spPr>
          <a:xfrm>
            <a:off x="0" y="8685213"/>
            <a:ext cx="2971800" cy="457200"/>
          </a:xfrm>
          <a:prstGeom prst="rect">
            <a:avLst/>
          </a:prstGeom>
          <a:noFill/>
          <a:ln w="9525">
            <a:noFill/>
          </a:ln>
        </p:spPr>
        <p:txBody>
          <a:bodyPr anchor="b"/>
          <a:lstStyle/>
          <a:p>
            <a:pPr lvl="0" eaLnBrk="1" hangingPunct="1">
              <a:spcBef>
                <a:spcPct val="0"/>
              </a:spcBef>
            </a:pPr>
            <a:r>
              <a:rPr lang="en-US" altLang="en-US" dirty="0"/>
              <a:t>23.#</a:t>
            </a:r>
          </a:p>
        </p:txBody>
      </p:sp>
      <p:sp>
        <p:nvSpPr>
          <p:cNvPr id="81923" name="Rectangle 2"/>
          <p:cNvSpPr>
            <a:spLocks noGrp="1" noRot="1" noChangeAspect="1" noTextEdit="1"/>
          </p:cNvSpPr>
          <p:nvPr>
            <p:ph type="sldImg"/>
          </p:nvPr>
        </p:nvSpPr>
        <p:spPr/>
      </p:sp>
      <p:sp>
        <p:nvSpPr>
          <p:cNvPr id="81924" name="Rectangle 3"/>
          <p:cNvSpPr>
            <a:spLocks noGrp="1"/>
          </p:cNvSpPr>
          <p:nvPr>
            <p:ph type="body" idx="1"/>
          </p:nvPr>
        </p:nvSpPr>
        <p:spPr/>
        <p:txBody>
          <a:bodyPr wrap="square" lIns="91440" tIns="45720" rIns="91440" bIns="45720" anchor="t"/>
          <a:lstStyle/>
          <a:p>
            <a:pPr lvl="0" eaLnBrk="1" hangingPunct="1"/>
            <a:endParaRPr lang="en-US" altLang="en-US" dirty="0"/>
          </a:p>
        </p:txBody>
      </p:sp>
    </p:spTree>
    <p:extLst>
      <p:ext uri="{BB962C8B-B14F-4D97-AF65-F5344CB8AC3E}">
        <p14:creationId xmlns:p14="http://schemas.microsoft.com/office/powerpoint/2010/main" val="32300306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6"/>
          <p:cNvSpPr txBox="1">
            <a:spLocks noGrp="1"/>
          </p:cNvSpPr>
          <p:nvPr>
            <p:ph type="ftr" sz="quarter"/>
          </p:nvPr>
        </p:nvSpPr>
        <p:spPr>
          <a:xfrm>
            <a:off x="0" y="8685213"/>
            <a:ext cx="2971800" cy="457200"/>
          </a:xfrm>
          <a:prstGeom prst="rect">
            <a:avLst/>
          </a:prstGeom>
          <a:noFill/>
          <a:ln w="9525">
            <a:noFill/>
          </a:ln>
        </p:spPr>
        <p:txBody>
          <a:bodyPr anchor="b"/>
          <a:lstStyle/>
          <a:p>
            <a:pPr lvl="0" eaLnBrk="1" hangingPunct="1">
              <a:spcBef>
                <a:spcPct val="0"/>
              </a:spcBef>
            </a:pPr>
            <a:r>
              <a:rPr lang="en-US" altLang="en-US" dirty="0"/>
              <a:t>23.#</a:t>
            </a:r>
          </a:p>
        </p:txBody>
      </p:sp>
      <p:sp>
        <p:nvSpPr>
          <p:cNvPr id="82947" name="Rectangle 2"/>
          <p:cNvSpPr>
            <a:spLocks noGrp="1" noRot="1" noChangeAspect="1" noTextEdit="1"/>
          </p:cNvSpPr>
          <p:nvPr>
            <p:ph type="sldImg"/>
          </p:nvPr>
        </p:nvSpPr>
        <p:spPr/>
      </p:sp>
      <p:sp>
        <p:nvSpPr>
          <p:cNvPr id="82948" name="Rectangle 3"/>
          <p:cNvSpPr>
            <a:spLocks noGrp="1"/>
          </p:cNvSpPr>
          <p:nvPr>
            <p:ph type="body" idx="1"/>
          </p:nvPr>
        </p:nvSpPr>
        <p:spPr/>
        <p:txBody>
          <a:bodyPr wrap="square" lIns="91440" tIns="45720" rIns="91440" bIns="45720" anchor="t"/>
          <a:lstStyle/>
          <a:p>
            <a:pPr lvl="0" eaLnBrk="1" hangingPunct="1"/>
            <a:endParaRPr lang="en-US" altLang="en-US" dirty="0"/>
          </a:p>
        </p:txBody>
      </p:sp>
    </p:spTree>
    <p:extLst>
      <p:ext uri="{BB962C8B-B14F-4D97-AF65-F5344CB8AC3E}">
        <p14:creationId xmlns:p14="http://schemas.microsoft.com/office/powerpoint/2010/main" val="40543371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6"/>
          <p:cNvSpPr txBox="1">
            <a:spLocks noGrp="1"/>
          </p:cNvSpPr>
          <p:nvPr>
            <p:ph type="ftr" sz="quarter"/>
          </p:nvPr>
        </p:nvSpPr>
        <p:spPr>
          <a:xfrm>
            <a:off x="0" y="8685213"/>
            <a:ext cx="2971800" cy="457200"/>
          </a:xfrm>
          <a:prstGeom prst="rect">
            <a:avLst/>
          </a:prstGeom>
          <a:noFill/>
          <a:ln w="9525">
            <a:noFill/>
          </a:ln>
        </p:spPr>
        <p:txBody>
          <a:bodyPr anchor="b"/>
          <a:lstStyle/>
          <a:p>
            <a:pPr lvl="0" eaLnBrk="1" hangingPunct="1"/>
            <a:r>
              <a:rPr sz="1200" b="0" i="0" dirty="0">
                <a:latin typeface="Times New Roman" panose="02020603050405020304" charset="0"/>
              </a:rPr>
              <a:t>15.#</a:t>
            </a:r>
          </a:p>
        </p:txBody>
      </p:sp>
      <p:sp>
        <p:nvSpPr>
          <p:cNvPr id="22530" name="Rectangle 2"/>
          <p:cNvSpPr>
            <a:spLocks noGrp="1" noRot="1" noChangeAspect="1" noTextEdit="1"/>
          </p:cNvSpPr>
          <p:nvPr>
            <p:ph type="sldImg"/>
          </p:nvPr>
        </p:nvSpPr>
        <p:spPr/>
      </p:sp>
      <p:sp>
        <p:nvSpPr>
          <p:cNvPr id="22531" name="Rectangle 3"/>
          <p:cNvSpPr>
            <a:spLocks noGrp="1"/>
          </p:cNvSpPr>
          <p:nvPr>
            <p:ph type="body" idx="1"/>
          </p:nvPr>
        </p:nvSpPr>
        <p:spPr/>
        <p:txBody>
          <a:bodyPr wrap="square" lIns="91440" tIns="45720" rIns="91440" bIns="45720" anchor="t"/>
          <a:lstStyle/>
          <a:p>
            <a:pPr lvl="0" eaLnBrk="1" hangingPunct="1"/>
            <a:endParaRPr dirty="0"/>
          </a:p>
        </p:txBody>
      </p:sp>
    </p:spTree>
    <p:extLst>
      <p:ext uri="{BB962C8B-B14F-4D97-AF65-F5344CB8AC3E}">
        <p14:creationId xmlns:p14="http://schemas.microsoft.com/office/powerpoint/2010/main" val="48779115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6"/>
          <p:cNvSpPr txBox="1">
            <a:spLocks noGrp="1"/>
          </p:cNvSpPr>
          <p:nvPr>
            <p:ph type="ftr" sz="quarter"/>
          </p:nvPr>
        </p:nvSpPr>
        <p:spPr>
          <a:xfrm>
            <a:off x="0" y="8685213"/>
            <a:ext cx="2971800" cy="457200"/>
          </a:xfrm>
          <a:prstGeom prst="rect">
            <a:avLst/>
          </a:prstGeom>
          <a:noFill/>
          <a:ln w="9525">
            <a:noFill/>
          </a:ln>
        </p:spPr>
        <p:txBody>
          <a:bodyPr anchor="b"/>
          <a:lstStyle/>
          <a:p>
            <a:pPr lvl="0" eaLnBrk="1" hangingPunct="1">
              <a:spcBef>
                <a:spcPct val="0"/>
              </a:spcBef>
            </a:pPr>
            <a:r>
              <a:rPr lang="en-US" altLang="en-US" dirty="0"/>
              <a:t>23.#</a:t>
            </a:r>
          </a:p>
        </p:txBody>
      </p:sp>
      <p:sp>
        <p:nvSpPr>
          <p:cNvPr id="83971" name="Rectangle 2"/>
          <p:cNvSpPr>
            <a:spLocks noGrp="1" noRot="1" noChangeAspect="1" noTextEdit="1"/>
          </p:cNvSpPr>
          <p:nvPr>
            <p:ph type="sldImg"/>
          </p:nvPr>
        </p:nvSpPr>
        <p:spPr/>
      </p:sp>
      <p:sp>
        <p:nvSpPr>
          <p:cNvPr id="83972" name="Rectangle 3"/>
          <p:cNvSpPr>
            <a:spLocks noGrp="1"/>
          </p:cNvSpPr>
          <p:nvPr>
            <p:ph type="body" idx="1"/>
          </p:nvPr>
        </p:nvSpPr>
        <p:spPr/>
        <p:txBody>
          <a:bodyPr wrap="square" lIns="91440" tIns="45720" rIns="91440" bIns="45720" anchor="t"/>
          <a:lstStyle/>
          <a:p>
            <a:pPr lvl="0" eaLnBrk="1" hangingPunct="1"/>
            <a:endParaRPr lang="en-US" altLang="en-US" dirty="0"/>
          </a:p>
        </p:txBody>
      </p:sp>
    </p:spTree>
    <p:extLst>
      <p:ext uri="{BB962C8B-B14F-4D97-AF65-F5344CB8AC3E}">
        <p14:creationId xmlns:p14="http://schemas.microsoft.com/office/powerpoint/2010/main" val="127087791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6"/>
          <p:cNvSpPr txBox="1">
            <a:spLocks noGrp="1"/>
          </p:cNvSpPr>
          <p:nvPr>
            <p:ph type="ftr" sz="quarter"/>
          </p:nvPr>
        </p:nvSpPr>
        <p:spPr>
          <a:xfrm>
            <a:off x="0" y="8685213"/>
            <a:ext cx="2971800" cy="457200"/>
          </a:xfrm>
          <a:prstGeom prst="rect">
            <a:avLst/>
          </a:prstGeom>
          <a:noFill/>
          <a:ln w="9525">
            <a:noFill/>
          </a:ln>
        </p:spPr>
        <p:txBody>
          <a:bodyPr anchor="b"/>
          <a:lstStyle/>
          <a:p>
            <a:pPr lvl="0" eaLnBrk="1" hangingPunct="1">
              <a:spcBef>
                <a:spcPct val="0"/>
              </a:spcBef>
            </a:pPr>
            <a:r>
              <a:rPr lang="en-US" altLang="en-US" dirty="0"/>
              <a:t>23.#</a:t>
            </a:r>
          </a:p>
        </p:txBody>
      </p:sp>
      <p:sp>
        <p:nvSpPr>
          <p:cNvPr id="84995" name="Rectangle 2"/>
          <p:cNvSpPr>
            <a:spLocks noGrp="1" noRot="1" noChangeAspect="1" noTextEdit="1"/>
          </p:cNvSpPr>
          <p:nvPr>
            <p:ph type="sldImg"/>
          </p:nvPr>
        </p:nvSpPr>
        <p:spPr/>
      </p:sp>
      <p:sp>
        <p:nvSpPr>
          <p:cNvPr id="84996" name="Rectangle 3"/>
          <p:cNvSpPr>
            <a:spLocks noGrp="1"/>
          </p:cNvSpPr>
          <p:nvPr>
            <p:ph type="body" idx="1"/>
          </p:nvPr>
        </p:nvSpPr>
        <p:spPr/>
        <p:txBody>
          <a:bodyPr wrap="square" lIns="91440" tIns="45720" rIns="91440" bIns="45720" anchor="t"/>
          <a:lstStyle/>
          <a:p>
            <a:pPr lvl="0" eaLnBrk="1" hangingPunct="1"/>
            <a:endParaRPr lang="en-US" altLang="en-US" dirty="0"/>
          </a:p>
        </p:txBody>
      </p:sp>
    </p:spTree>
    <p:extLst>
      <p:ext uri="{BB962C8B-B14F-4D97-AF65-F5344CB8AC3E}">
        <p14:creationId xmlns:p14="http://schemas.microsoft.com/office/powerpoint/2010/main" val="379144117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6"/>
          <p:cNvSpPr txBox="1">
            <a:spLocks noGrp="1"/>
          </p:cNvSpPr>
          <p:nvPr>
            <p:ph type="ftr" sz="quarter"/>
          </p:nvPr>
        </p:nvSpPr>
        <p:spPr>
          <a:xfrm>
            <a:off x="0" y="8685213"/>
            <a:ext cx="2971800" cy="457200"/>
          </a:xfrm>
          <a:prstGeom prst="rect">
            <a:avLst/>
          </a:prstGeom>
          <a:noFill/>
          <a:ln w="9525">
            <a:noFill/>
          </a:ln>
        </p:spPr>
        <p:txBody>
          <a:bodyPr anchor="b"/>
          <a:lstStyle/>
          <a:p>
            <a:pPr lvl="0" eaLnBrk="1" hangingPunct="1">
              <a:spcBef>
                <a:spcPct val="0"/>
              </a:spcBef>
            </a:pPr>
            <a:r>
              <a:rPr lang="en-US" altLang="en-US" dirty="0"/>
              <a:t>23.#</a:t>
            </a:r>
          </a:p>
        </p:txBody>
      </p:sp>
      <p:sp>
        <p:nvSpPr>
          <p:cNvPr id="86019" name="Rectangle 2"/>
          <p:cNvSpPr>
            <a:spLocks noGrp="1" noRot="1" noChangeAspect="1" noTextEdit="1"/>
          </p:cNvSpPr>
          <p:nvPr>
            <p:ph type="sldImg"/>
          </p:nvPr>
        </p:nvSpPr>
        <p:spPr/>
      </p:sp>
      <p:sp>
        <p:nvSpPr>
          <p:cNvPr id="86020" name="Rectangle 3"/>
          <p:cNvSpPr>
            <a:spLocks noGrp="1"/>
          </p:cNvSpPr>
          <p:nvPr>
            <p:ph type="body" idx="1"/>
          </p:nvPr>
        </p:nvSpPr>
        <p:spPr/>
        <p:txBody>
          <a:bodyPr wrap="square" lIns="91440" tIns="45720" rIns="91440" bIns="45720" anchor="t"/>
          <a:lstStyle/>
          <a:p>
            <a:pPr lvl="0" eaLnBrk="1" hangingPunct="1"/>
            <a:endParaRPr lang="en-US" altLang="en-US" dirty="0"/>
          </a:p>
        </p:txBody>
      </p:sp>
    </p:spTree>
    <p:extLst>
      <p:ext uri="{BB962C8B-B14F-4D97-AF65-F5344CB8AC3E}">
        <p14:creationId xmlns:p14="http://schemas.microsoft.com/office/powerpoint/2010/main" val="76771191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6"/>
          <p:cNvSpPr txBox="1">
            <a:spLocks noGrp="1"/>
          </p:cNvSpPr>
          <p:nvPr>
            <p:ph type="ftr" sz="quarter"/>
          </p:nvPr>
        </p:nvSpPr>
        <p:spPr>
          <a:xfrm>
            <a:off x="0" y="8685213"/>
            <a:ext cx="2971800" cy="457200"/>
          </a:xfrm>
          <a:prstGeom prst="rect">
            <a:avLst/>
          </a:prstGeom>
          <a:noFill/>
          <a:ln w="9525">
            <a:noFill/>
          </a:ln>
        </p:spPr>
        <p:txBody>
          <a:bodyPr anchor="b"/>
          <a:lstStyle/>
          <a:p>
            <a:pPr lvl="0" eaLnBrk="1" hangingPunct="1">
              <a:spcBef>
                <a:spcPct val="0"/>
              </a:spcBef>
            </a:pPr>
            <a:r>
              <a:rPr lang="en-US" altLang="en-US" dirty="0"/>
              <a:t>23.#</a:t>
            </a:r>
          </a:p>
        </p:txBody>
      </p:sp>
      <p:sp>
        <p:nvSpPr>
          <p:cNvPr id="87043" name="Rectangle 2"/>
          <p:cNvSpPr>
            <a:spLocks noGrp="1" noRot="1" noChangeAspect="1" noTextEdit="1"/>
          </p:cNvSpPr>
          <p:nvPr>
            <p:ph type="sldImg"/>
          </p:nvPr>
        </p:nvSpPr>
        <p:spPr/>
      </p:sp>
      <p:sp>
        <p:nvSpPr>
          <p:cNvPr id="87044" name="Rectangle 3"/>
          <p:cNvSpPr>
            <a:spLocks noGrp="1"/>
          </p:cNvSpPr>
          <p:nvPr>
            <p:ph type="body" idx="1"/>
          </p:nvPr>
        </p:nvSpPr>
        <p:spPr/>
        <p:txBody>
          <a:bodyPr wrap="square" lIns="91440" tIns="45720" rIns="91440" bIns="45720" anchor="t"/>
          <a:lstStyle/>
          <a:p>
            <a:pPr lvl="0" eaLnBrk="1" hangingPunct="1"/>
            <a:endParaRPr lang="en-US" altLang="en-US" dirty="0"/>
          </a:p>
        </p:txBody>
      </p:sp>
    </p:spTree>
    <p:extLst>
      <p:ext uri="{BB962C8B-B14F-4D97-AF65-F5344CB8AC3E}">
        <p14:creationId xmlns:p14="http://schemas.microsoft.com/office/powerpoint/2010/main" val="240627279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6"/>
          <p:cNvSpPr txBox="1">
            <a:spLocks noGrp="1"/>
          </p:cNvSpPr>
          <p:nvPr>
            <p:ph type="ftr" sz="quarter"/>
          </p:nvPr>
        </p:nvSpPr>
        <p:spPr>
          <a:xfrm>
            <a:off x="0" y="8685213"/>
            <a:ext cx="2971800" cy="457200"/>
          </a:xfrm>
          <a:prstGeom prst="rect">
            <a:avLst/>
          </a:prstGeom>
          <a:noFill/>
          <a:ln w="9525">
            <a:noFill/>
          </a:ln>
        </p:spPr>
        <p:txBody>
          <a:bodyPr anchor="b"/>
          <a:lstStyle/>
          <a:p>
            <a:pPr lvl="0" eaLnBrk="1" hangingPunct="1">
              <a:spcBef>
                <a:spcPct val="0"/>
              </a:spcBef>
            </a:pPr>
            <a:r>
              <a:rPr lang="en-US" altLang="en-US" dirty="0"/>
              <a:t>23.#</a:t>
            </a:r>
          </a:p>
        </p:txBody>
      </p:sp>
      <p:sp>
        <p:nvSpPr>
          <p:cNvPr id="88067" name="Rectangle 2"/>
          <p:cNvSpPr>
            <a:spLocks noGrp="1" noRot="1" noChangeAspect="1" noTextEdit="1"/>
          </p:cNvSpPr>
          <p:nvPr>
            <p:ph type="sldImg"/>
          </p:nvPr>
        </p:nvSpPr>
        <p:spPr/>
      </p:sp>
      <p:sp>
        <p:nvSpPr>
          <p:cNvPr id="88068" name="Rectangle 3"/>
          <p:cNvSpPr>
            <a:spLocks noGrp="1"/>
          </p:cNvSpPr>
          <p:nvPr>
            <p:ph type="body" idx="1"/>
          </p:nvPr>
        </p:nvSpPr>
        <p:spPr/>
        <p:txBody>
          <a:bodyPr wrap="square" lIns="91440" tIns="45720" rIns="91440" bIns="45720" anchor="t"/>
          <a:lstStyle/>
          <a:p>
            <a:pPr lvl="0" eaLnBrk="1" hangingPunct="1"/>
            <a:endParaRPr lang="en-US" altLang="en-US" dirty="0"/>
          </a:p>
        </p:txBody>
      </p:sp>
    </p:spTree>
    <p:extLst>
      <p:ext uri="{BB962C8B-B14F-4D97-AF65-F5344CB8AC3E}">
        <p14:creationId xmlns:p14="http://schemas.microsoft.com/office/powerpoint/2010/main" val="44180149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6"/>
          <p:cNvSpPr txBox="1">
            <a:spLocks noGrp="1"/>
          </p:cNvSpPr>
          <p:nvPr>
            <p:ph type="ftr" sz="quarter"/>
          </p:nvPr>
        </p:nvSpPr>
        <p:spPr>
          <a:xfrm>
            <a:off x="0" y="8685213"/>
            <a:ext cx="2971800" cy="457200"/>
          </a:xfrm>
          <a:prstGeom prst="rect">
            <a:avLst/>
          </a:prstGeom>
          <a:noFill/>
          <a:ln w="9525">
            <a:noFill/>
          </a:ln>
        </p:spPr>
        <p:txBody>
          <a:bodyPr anchor="b"/>
          <a:lstStyle/>
          <a:p>
            <a:pPr lvl="0" eaLnBrk="1" hangingPunct="1">
              <a:spcBef>
                <a:spcPct val="0"/>
              </a:spcBef>
            </a:pPr>
            <a:r>
              <a:rPr lang="en-US" altLang="en-US" dirty="0"/>
              <a:t>23.#</a:t>
            </a:r>
          </a:p>
        </p:txBody>
      </p:sp>
      <p:sp>
        <p:nvSpPr>
          <p:cNvPr id="89091" name="Rectangle 2"/>
          <p:cNvSpPr>
            <a:spLocks noGrp="1" noRot="1" noChangeAspect="1" noTextEdit="1"/>
          </p:cNvSpPr>
          <p:nvPr>
            <p:ph type="sldImg"/>
          </p:nvPr>
        </p:nvSpPr>
        <p:spPr/>
      </p:sp>
      <p:sp>
        <p:nvSpPr>
          <p:cNvPr id="89092" name="Rectangle 3"/>
          <p:cNvSpPr>
            <a:spLocks noGrp="1"/>
          </p:cNvSpPr>
          <p:nvPr>
            <p:ph type="body" idx="1"/>
          </p:nvPr>
        </p:nvSpPr>
        <p:spPr/>
        <p:txBody>
          <a:bodyPr wrap="square" lIns="91440" tIns="45720" rIns="91440" bIns="45720" anchor="t"/>
          <a:lstStyle/>
          <a:p>
            <a:pPr lvl="0" eaLnBrk="1" hangingPunct="1"/>
            <a:endParaRPr lang="en-US" altLang="en-US" dirty="0"/>
          </a:p>
        </p:txBody>
      </p:sp>
    </p:spTree>
    <p:extLst>
      <p:ext uri="{BB962C8B-B14F-4D97-AF65-F5344CB8AC3E}">
        <p14:creationId xmlns:p14="http://schemas.microsoft.com/office/powerpoint/2010/main" val="268325829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6"/>
          <p:cNvSpPr txBox="1">
            <a:spLocks noGrp="1"/>
          </p:cNvSpPr>
          <p:nvPr>
            <p:ph type="ftr" sz="quarter"/>
          </p:nvPr>
        </p:nvSpPr>
        <p:spPr>
          <a:xfrm>
            <a:off x="0" y="8685213"/>
            <a:ext cx="2971800" cy="457200"/>
          </a:xfrm>
          <a:prstGeom prst="rect">
            <a:avLst/>
          </a:prstGeom>
          <a:noFill/>
          <a:ln w="9525">
            <a:noFill/>
          </a:ln>
        </p:spPr>
        <p:txBody>
          <a:bodyPr anchor="b"/>
          <a:lstStyle/>
          <a:p>
            <a:pPr lvl="0" eaLnBrk="1" hangingPunct="1">
              <a:spcBef>
                <a:spcPct val="0"/>
              </a:spcBef>
            </a:pPr>
            <a:r>
              <a:rPr lang="en-US" altLang="en-US" dirty="0"/>
              <a:t>23.#</a:t>
            </a:r>
          </a:p>
        </p:txBody>
      </p:sp>
      <p:sp>
        <p:nvSpPr>
          <p:cNvPr id="90115" name="Rectangle 2"/>
          <p:cNvSpPr>
            <a:spLocks noGrp="1" noRot="1" noChangeAspect="1" noTextEdit="1"/>
          </p:cNvSpPr>
          <p:nvPr>
            <p:ph type="sldImg"/>
          </p:nvPr>
        </p:nvSpPr>
        <p:spPr/>
      </p:sp>
      <p:sp>
        <p:nvSpPr>
          <p:cNvPr id="90116" name="Rectangle 3"/>
          <p:cNvSpPr>
            <a:spLocks noGrp="1"/>
          </p:cNvSpPr>
          <p:nvPr>
            <p:ph type="body" idx="1"/>
          </p:nvPr>
        </p:nvSpPr>
        <p:spPr/>
        <p:txBody>
          <a:bodyPr wrap="square" lIns="91440" tIns="45720" rIns="91440" bIns="45720" anchor="t"/>
          <a:lstStyle/>
          <a:p>
            <a:pPr lvl="0" eaLnBrk="1" hangingPunct="1"/>
            <a:endParaRPr lang="en-US" altLang="en-US" dirty="0"/>
          </a:p>
        </p:txBody>
      </p:sp>
    </p:spTree>
    <p:extLst>
      <p:ext uri="{BB962C8B-B14F-4D97-AF65-F5344CB8AC3E}">
        <p14:creationId xmlns:p14="http://schemas.microsoft.com/office/powerpoint/2010/main" val="423101924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6"/>
          <p:cNvSpPr txBox="1">
            <a:spLocks noGrp="1"/>
          </p:cNvSpPr>
          <p:nvPr>
            <p:ph type="ftr" sz="quarter"/>
          </p:nvPr>
        </p:nvSpPr>
        <p:spPr>
          <a:xfrm>
            <a:off x="0" y="8685213"/>
            <a:ext cx="2971800" cy="457200"/>
          </a:xfrm>
          <a:prstGeom prst="rect">
            <a:avLst/>
          </a:prstGeom>
          <a:noFill/>
          <a:ln w="9525">
            <a:noFill/>
          </a:ln>
        </p:spPr>
        <p:txBody>
          <a:bodyPr anchor="b"/>
          <a:lstStyle/>
          <a:p>
            <a:pPr lvl="0" eaLnBrk="1" hangingPunct="1">
              <a:spcBef>
                <a:spcPct val="0"/>
              </a:spcBef>
            </a:pPr>
            <a:r>
              <a:rPr lang="en-US" altLang="en-US" dirty="0"/>
              <a:t>23.#</a:t>
            </a:r>
          </a:p>
        </p:txBody>
      </p:sp>
      <p:sp>
        <p:nvSpPr>
          <p:cNvPr id="91139" name="Rectangle 2"/>
          <p:cNvSpPr>
            <a:spLocks noGrp="1" noRot="1" noChangeAspect="1" noTextEdit="1"/>
          </p:cNvSpPr>
          <p:nvPr>
            <p:ph type="sldImg"/>
          </p:nvPr>
        </p:nvSpPr>
        <p:spPr/>
      </p:sp>
      <p:sp>
        <p:nvSpPr>
          <p:cNvPr id="91140" name="Rectangle 3"/>
          <p:cNvSpPr>
            <a:spLocks noGrp="1"/>
          </p:cNvSpPr>
          <p:nvPr>
            <p:ph type="body" idx="1"/>
          </p:nvPr>
        </p:nvSpPr>
        <p:spPr/>
        <p:txBody>
          <a:bodyPr wrap="square" lIns="91440" tIns="45720" rIns="91440" bIns="45720" anchor="t"/>
          <a:lstStyle/>
          <a:p>
            <a:pPr lvl="0" eaLnBrk="1" hangingPunct="1"/>
            <a:endParaRPr lang="en-US" altLang="en-US" dirty="0"/>
          </a:p>
        </p:txBody>
      </p:sp>
    </p:spTree>
    <p:extLst>
      <p:ext uri="{BB962C8B-B14F-4D97-AF65-F5344CB8AC3E}">
        <p14:creationId xmlns:p14="http://schemas.microsoft.com/office/powerpoint/2010/main" val="160277015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6"/>
          <p:cNvSpPr txBox="1">
            <a:spLocks noGrp="1"/>
          </p:cNvSpPr>
          <p:nvPr>
            <p:ph type="ftr" sz="quarter"/>
          </p:nvPr>
        </p:nvSpPr>
        <p:spPr>
          <a:xfrm>
            <a:off x="0" y="8685213"/>
            <a:ext cx="2971800" cy="457200"/>
          </a:xfrm>
          <a:prstGeom prst="rect">
            <a:avLst/>
          </a:prstGeom>
          <a:noFill/>
          <a:ln w="9525">
            <a:noFill/>
          </a:ln>
        </p:spPr>
        <p:txBody>
          <a:bodyPr anchor="b"/>
          <a:lstStyle/>
          <a:p>
            <a:pPr lvl="0" eaLnBrk="1" hangingPunct="1">
              <a:spcBef>
                <a:spcPct val="0"/>
              </a:spcBef>
            </a:pPr>
            <a:r>
              <a:rPr lang="en-US" altLang="en-US" dirty="0"/>
              <a:t>23.#</a:t>
            </a:r>
          </a:p>
        </p:txBody>
      </p:sp>
      <p:sp>
        <p:nvSpPr>
          <p:cNvPr id="92163" name="Rectangle 2"/>
          <p:cNvSpPr>
            <a:spLocks noGrp="1" noRot="1" noChangeAspect="1" noTextEdit="1"/>
          </p:cNvSpPr>
          <p:nvPr>
            <p:ph type="sldImg"/>
          </p:nvPr>
        </p:nvSpPr>
        <p:spPr/>
      </p:sp>
      <p:sp>
        <p:nvSpPr>
          <p:cNvPr id="92164" name="Rectangle 3"/>
          <p:cNvSpPr>
            <a:spLocks noGrp="1"/>
          </p:cNvSpPr>
          <p:nvPr>
            <p:ph type="body" idx="1"/>
          </p:nvPr>
        </p:nvSpPr>
        <p:spPr/>
        <p:txBody>
          <a:bodyPr wrap="square" lIns="91440" tIns="45720" rIns="91440" bIns="45720" anchor="t"/>
          <a:lstStyle/>
          <a:p>
            <a:pPr lvl="0" eaLnBrk="1" hangingPunct="1"/>
            <a:endParaRPr lang="en-US" altLang="en-US" dirty="0"/>
          </a:p>
        </p:txBody>
      </p:sp>
    </p:spTree>
    <p:extLst>
      <p:ext uri="{BB962C8B-B14F-4D97-AF65-F5344CB8AC3E}">
        <p14:creationId xmlns:p14="http://schemas.microsoft.com/office/powerpoint/2010/main" val="52588548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6"/>
          <p:cNvSpPr txBox="1">
            <a:spLocks noGrp="1"/>
          </p:cNvSpPr>
          <p:nvPr>
            <p:ph type="ftr" sz="quarter"/>
          </p:nvPr>
        </p:nvSpPr>
        <p:spPr>
          <a:xfrm>
            <a:off x="0" y="8685213"/>
            <a:ext cx="2971800" cy="457200"/>
          </a:xfrm>
          <a:prstGeom prst="rect">
            <a:avLst/>
          </a:prstGeom>
          <a:noFill/>
          <a:ln w="9525">
            <a:noFill/>
          </a:ln>
        </p:spPr>
        <p:txBody>
          <a:bodyPr anchor="b"/>
          <a:lstStyle/>
          <a:p>
            <a:pPr lvl="0" eaLnBrk="1" hangingPunct="1">
              <a:spcBef>
                <a:spcPct val="0"/>
              </a:spcBef>
            </a:pPr>
            <a:r>
              <a:rPr lang="en-US" altLang="en-US" dirty="0"/>
              <a:t>23.#</a:t>
            </a:r>
          </a:p>
        </p:txBody>
      </p:sp>
      <p:sp>
        <p:nvSpPr>
          <p:cNvPr id="93187" name="Rectangle 2"/>
          <p:cNvSpPr>
            <a:spLocks noGrp="1" noRot="1" noChangeAspect="1" noTextEdit="1"/>
          </p:cNvSpPr>
          <p:nvPr>
            <p:ph type="sldImg"/>
          </p:nvPr>
        </p:nvSpPr>
        <p:spPr/>
      </p:sp>
      <p:sp>
        <p:nvSpPr>
          <p:cNvPr id="93188" name="Rectangle 3"/>
          <p:cNvSpPr>
            <a:spLocks noGrp="1"/>
          </p:cNvSpPr>
          <p:nvPr>
            <p:ph type="body" idx="1"/>
          </p:nvPr>
        </p:nvSpPr>
        <p:spPr/>
        <p:txBody>
          <a:bodyPr wrap="square" lIns="91440" tIns="45720" rIns="91440" bIns="45720" anchor="t"/>
          <a:lstStyle/>
          <a:p>
            <a:pPr lvl="0" eaLnBrk="1" hangingPunct="1"/>
            <a:endParaRPr lang="en-US" altLang="en-US" dirty="0"/>
          </a:p>
        </p:txBody>
      </p:sp>
    </p:spTree>
    <p:extLst>
      <p:ext uri="{BB962C8B-B14F-4D97-AF65-F5344CB8AC3E}">
        <p14:creationId xmlns:p14="http://schemas.microsoft.com/office/powerpoint/2010/main" val="27148909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6"/>
          <p:cNvSpPr txBox="1">
            <a:spLocks noGrp="1"/>
          </p:cNvSpPr>
          <p:nvPr>
            <p:ph type="ftr" sz="quarter"/>
          </p:nvPr>
        </p:nvSpPr>
        <p:spPr>
          <a:xfrm>
            <a:off x="0" y="8685213"/>
            <a:ext cx="2971800" cy="457200"/>
          </a:xfrm>
          <a:prstGeom prst="rect">
            <a:avLst/>
          </a:prstGeom>
          <a:noFill/>
          <a:ln w="9525">
            <a:noFill/>
          </a:ln>
        </p:spPr>
        <p:txBody>
          <a:bodyPr anchor="b"/>
          <a:lstStyle/>
          <a:p>
            <a:pPr lvl="0" eaLnBrk="1" hangingPunct="1">
              <a:spcBef>
                <a:spcPct val="0"/>
              </a:spcBef>
            </a:pPr>
            <a:r>
              <a:rPr lang="en-US" altLang="en-US" dirty="0"/>
              <a:t>23.#</a:t>
            </a:r>
          </a:p>
        </p:txBody>
      </p:sp>
      <p:sp>
        <p:nvSpPr>
          <p:cNvPr id="66563" name="Rectangle 2"/>
          <p:cNvSpPr>
            <a:spLocks noGrp="1" noRot="1" noChangeAspect="1" noTextEdit="1"/>
          </p:cNvSpPr>
          <p:nvPr>
            <p:ph type="sldImg"/>
          </p:nvPr>
        </p:nvSpPr>
        <p:spPr/>
      </p:sp>
      <p:sp>
        <p:nvSpPr>
          <p:cNvPr id="66564" name="Rectangle 3"/>
          <p:cNvSpPr>
            <a:spLocks noGrp="1"/>
          </p:cNvSpPr>
          <p:nvPr>
            <p:ph type="body" idx="1"/>
          </p:nvPr>
        </p:nvSpPr>
        <p:spPr/>
        <p:txBody>
          <a:bodyPr wrap="square" lIns="91440" tIns="45720" rIns="91440" bIns="45720" anchor="t"/>
          <a:lstStyle/>
          <a:p>
            <a:pPr lvl="0" eaLnBrk="1" hangingPunct="1"/>
            <a:endParaRPr lang="en-US" altLang="en-US" dirty="0"/>
          </a:p>
        </p:txBody>
      </p:sp>
    </p:spTree>
    <p:extLst>
      <p:ext uri="{BB962C8B-B14F-4D97-AF65-F5344CB8AC3E}">
        <p14:creationId xmlns:p14="http://schemas.microsoft.com/office/powerpoint/2010/main" val="221635221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p:cNvSpPr txBox="1">
            <a:spLocks noGrp="1"/>
          </p:cNvSpPr>
          <p:nvPr>
            <p:ph type="sldNum" sz="quarter"/>
          </p:nvPr>
        </p:nvSpPr>
        <p:spPr>
          <a:xfrm>
            <a:off x="3884613" y="8685213"/>
            <a:ext cx="2971800" cy="457200"/>
          </a:xfrm>
          <a:prstGeom prst="rect">
            <a:avLst/>
          </a:prstGeom>
          <a:noFill/>
          <a:ln w="9525">
            <a:noFill/>
          </a:ln>
        </p:spPr>
        <p:txBody>
          <a:bodyPr anchor="b"/>
          <a:lstStyle/>
          <a:p>
            <a:pPr lvl="0" algn="r" eaLnBrk="1" hangingPunct="1">
              <a:spcBef>
                <a:spcPct val="0"/>
              </a:spcBef>
            </a:pPr>
            <a:fld id="{9A0DB2DC-4C9A-4742-B13C-FB6460FD3503}" type="slidenum">
              <a:rPr lang="en-US" altLang="en-US" dirty="0"/>
              <a:t>31</a:t>
            </a:fld>
            <a:endParaRPr lang="en-US" altLang="en-US" dirty="0"/>
          </a:p>
        </p:txBody>
      </p:sp>
      <p:sp>
        <p:nvSpPr>
          <p:cNvPr id="94211" name="Rectangle 2"/>
          <p:cNvSpPr>
            <a:spLocks noGrp="1" noRot="1" noChangeAspect="1" noTextEdit="1"/>
          </p:cNvSpPr>
          <p:nvPr>
            <p:ph type="sldImg"/>
          </p:nvPr>
        </p:nvSpPr>
        <p:spPr/>
      </p:sp>
      <p:sp>
        <p:nvSpPr>
          <p:cNvPr id="94212" name="Rectangle 3"/>
          <p:cNvSpPr>
            <a:spLocks noGrp="1"/>
          </p:cNvSpPr>
          <p:nvPr>
            <p:ph type="body" idx="1"/>
          </p:nvPr>
        </p:nvSpPr>
        <p:spPr/>
        <p:txBody>
          <a:bodyPr wrap="square" lIns="91440" tIns="45720" rIns="91440" bIns="45720" anchor="t"/>
          <a:lstStyle/>
          <a:p>
            <a:pPr lvl="0"/>
            <a:endParaRPr lang="en-US" altLang="en-US" dirty="0"/>
          </a:p>
        </p:txBody>
      </p:sp>
    </p:spTree>
    <p:extLst>
      <p:ext uri="{BB962C8B-B14F-4D97-AF65-F5344CB8AC3E}">
        <p14:creationId xmlns:p14="http://schemas.microsoft.com/office/powerpoint/2010/main" val="120942977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6"/>
          <p:cNvSpPr txBox="1">
            <a:spLocks noGrp="1"/>
          </p:cNvSpPr>
          <p:nvPr>
            <p:ph type="ftr" sz="quarter"/>
          </p:nvPr>
        </p:nvSpPr>
        <p:spPr>
          <a:xfrm>
            <a:off x="0" y="8685213"/>
            <a:ext cx="2971800" cy="457200"/>
          </a:xfrm>
          <a:prstGeom prst="rect">
            <a:avLst/>
          </a:prstGeom>
          <a:noFill/>
          <a:ln w="9525">
            <a:noFill/>
          </a:ln>
        </p:spPr>
        <p:txBody>
          <a:bodyPr anchor="b"/>
          <a:lstStyle/>
          <a:p>
            <a:pPr lvl="0" eaLnBrk="1" hangingPunct="1">
              <a:spcBef>
                <a:spcPct val="0"/>
              </a:spcBef>
            </a:pPr>
            <a:r>
              <a:rPr lang="en-US" altLang="en-US" dirty="0"/>
              <a:t>23.#</a:t>
            </a:r>
          </a:p>
        </p:txBody>
      </p:sp>
      <p:sp>
        <p:nvSpPr>
          <p:cNvPr id="95235" name="Rectangle 2"/>
          <p:cNvSpPr>
            <a:spLocks noGrp="1" noRot="1" noChangeAspect="1" noTextEdit="1"/>
          </p:cNvSpPr>
          <p:nvPr>
            <p:ph type="sldImg"/>
          </p:nvPr>
        </p:nvSpPr>
        <p:spPr/>
      </p:sp>
      <p:sp>
        <p:nvSpPr>
          <p:cNvPr id="95236" name="Rectangle 3"/>
          <p:cNvSpPr>
            <a:spLocks noGrp="1"/>
          </p:cNvSpPr>
          <p:nvPr>
            <p:ph type="body" idx="1"/>
          </p:nvPr>
        </p:nvSpPr>
        <p:spPr/>
        <p:txBody>
          <a:bodyPr wrap="square" lIns="91440" tIns="45720" rIns="91440" bIns="45720" anchor="t"/>
          <a:lstStyle/>
          <a:p>
            <a:pPr lvl="0" eaLnBrk="1" hangingPunct="1"/>
            <a:endParaRPr lang="en-US" altLang="en-US" dirty="0"/>
          </a:p>
        </p:txBody>
      </p:sp>
    </p:spTree>
    <p:extLst>
      <p:ext uri="{BB962C8B-B14F-4D97-AF65-F5344CB8AC3E}">
        <p14:creationId xmlns:p14="http://schemas.microsoft.com/office/powerpoint/2010/main" val="355245817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6"/>
          <p:cNvSpPr txBox="1">
            <a:spLocks noGrp="1"/>
          </p:cNvSpPr>
          <p:nvPr>
            <p:ph type="ftr" sz="quarter"/>
          </p:nvPr>
        </p:nvSpPr>
        <p:spPr>
          <a:xfrm>
            <a:off x="0" y="8685213"/>
            <a:ext cx="2971800" cy="457200"/>
          </a:xfrm>
          <a:prstGeom prst="rect">
            <a:avLst/>
          </a:prstGeom>
          <a:noFill/>
          <a:ln w="9525">
            <a:noFill/>
          </a:ln>
        </p:spPr>
        <p:txBody>
          <a:bodyPr anchor="b"/>
          <a:lstStyle/>
          <a:p>
            <a:pPr lvl="0" eaLnBrk="1" hangingPunct="1">
              <a:spcBef>
                <a:spcPct val="0"/>
              </a:spcBef>
            </a:pPr>
            <a:r>
              <a:rPr lang="en-US" altLang="en-US" dirty="0"/>
              <a:t>23.#</a:t>
            </a:r>
          </a:p>
        </p:txBody>
      </p:sp>
      <p:sp>
        <p:nvSpPr>
          <p:cNvPr id="98307" name="Rectangle 2"/>
          <p:cNvSpPr>
            <a:spLocks noGrp="1" noRot="1" noChangeAspect="1" noTextEdit="1"/>
          </p:cNvSpPr>
          <p:nvPr>
            <p:ph type="sldImg"/>
          </p:nvPr>
        </p:nvSpPr>
        <p:spPr/>
      </p:sp>
      <p:sp>
        <p:nvSpPr>
          <p:cNvPr id="98308" name="Rectangle 3"/>
          <p:cNvSpPr>
            <a:spLocks noGrp="1"/>
          </p:cNvSpPr>
          <p:nvPr>
            <p:ph type="body" idx="1"/>
          </p:nvPr>
        </p:nvSpPr>
        <p:spPr/>
        <p:txBody>
          <a:bodyPr wrap="square" lIns="91440" tIns="45720" rIns="91440" bIns="45720" anchor="t"/>
          <a:lstStyle/>
          <a:p>
            <a:pPr lvl="0" eaLnBrk="1" hangingPunct="1"/>
            <a:endParaRPr lang="en-US" altLang="en-US" dirty="0"/>
          </a:p>
        </p:txBody>
      </p:sp>
    </p:spTree>
    <p:extLst>
      <p:ext uri="{BB962C8B-B14F-4D97-AF65-F5344CB8AC3E}">
        <p14:creationId xmlns:p14="http://schemas.microsoft.com/office/powerpoint/2010/main" val="388994062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6"/>
          <p:cNvSpPr txBox="1">
            <a:spLocks noGrp="1"/>
          </p:cNvSpPr>
          <p:nvPr>
            <p:ph type="ftr" sz="quarter"/>
          </p:nvPr>
        </p:nvSpPr>
        <p:spPr>
          <a:xfrm>
            <a:off x="0" y="8685213"/>
            <a:ext cx="2971800" cy="457200"/>
          </a:xfrm>
          <a:prstGeom prst="rect">
            <a:avLst/>
          </a:prstGeom>
          <a:noFill/>
          <a:ln w="9525">
            <a:noFill/>
          </a:ln>
        </p:spPr>
        <p:txBody>
          <a:bodyPr anchor="b"/>
          <a:lstStyle/>
          <a:p>
            <a:pPr lvl="0" eaLnBrk="1" hangingPunct="1">
              <a:spcBef>
                <a:spcPct val="0"/>
              </a:spcBef>
            </a:pPr>
            <a:r>
              <a:rPr lang="en-US" altLang="en-US" dirty="0"/>
              <a:t>23.#</a:t>
            </a:r>
          </a:p>
        </p:txBody>
      </p:sp>
      <p:sp>
        <p:nvSpPr>
          <p:cNvPr id="99331" name="Rectangle 2"/>
          <p:cNvSpPr>
            <a:spLocks noGrp="1" noRot="1" noChangeAspect="1" noTextEdit="1"/>
          </p:cNvSpPr>
          <p:nvPr>
            <p:ph type="sldImg"/>
          </p:nvPr>
        </p:nvSpPr>
        <p:spPr/>
      </p:sp>
      <p:sp>
        <p:nvSpPr>
          <p:cNvPr id="99332" name="Rectangle 3"/>
          <p:cNvSpPr>
            <a:spLocks noGrp="1"/>
          </p:cNvSpPr>
          <p:nvPr>
            <p:ph type="body" idx="1"/>
          </p:nvPr>
        </p:nvSpPr>
        <p:spPr/>
        <p:txBody>
          <a:bodyPr wrap="square" lIns="91440" tIns="45720" rIns="91440" bIns="45720" anchor="t"/>
          <a:lstStyle/>
          <a:p>
            <a:pPr lvl="0" eaLnBrk="1" hangingPunct="1"/>
            <a:endParaRPr lang="en-US" altLang="en-US" dirty="0"/>
          </a:p>
        </p:txBody>
      </p:sp>
    </p:spTree>
    <p:extLst>
      <p:ext uri="{BB962C8B-B14F-4D97-AF65-F5344CB8AC3E}">
        <p14:creationId xmlns:p14="http://schemas.microsoft.com/office/powerpoint/2010/main" val="218525015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6"/>
          <p:cNvSpPr txBox="1">
            <a:spLocks noGrp="1"/>
          </p:cNvSpPr>
          <p:nvPr>
            <p:ph type="ftr" sz="quarter"/>
          </p:nvPr>
        </p:nvSpPr>
        <p:spPr>
          <a:xfrm>
            <a:off x="0" y="8685213"/>
            <a:ext cx="2971800" cy="457200"/>
          </a:xfrm>
          <a:prstGeom prst="rect">
            <a:avLst/>
          </a:prstGeom>
          <a:noFill/>
          <a:ln w="9525">
            <a:noFill/>
          </a:ln>
        </p:spPr>
        <p:txBody>
          <a:bodyPr anchor="b"/>
          <a:lstStyle/>
          <a:p>
            <a:pPr lvl="0" eaLnBrk="1" hangingPunct="1">
              <a:spcBef>
                <a:spcPct val="0"/>
              </a:spcBef>
            </a:pPr>
            <a:r>
              <a:rPr lang="en-US" altLang="en-US" dirty="0"/>
              <a:t>23.#</a:t>
            </a:r>
          </a:p>
        </p:txBody>
      </p:sp>
      <p:sp>
        <p:nvSpPr>
          <p:cNvPr id="100355" name="Rectangle 2"/>
          <p:cNvSpPr>
            <a:spLocks noGrp="1" noRot="1" noChangeAspect="1" noTextEdit="1"/>
          </p:cNvSpPr>
          <p:nvPr>
            <p:ph type="sldImg"/>
          </p:nvPr>
        </p:nvSpPr>
        <p:spPr/>
      </p:sp>
      <p:sp>
        <p:nvSpPr>
          <p:cNvPr id="100356" name="Rectangle 3"/>
          <p:cNvSpPr>
            <a:spLocks noGrp="1"/>
          </p:cNvSpPr>
          <p:nvPr>
            <p:ph type="body" idx="1"/>
          </p:nvPr>
        </p:nvSpPr>
        <p:spPr/>
        <p:txBody>
          <a:bodyPr wrap="square" lIns="91440" tIns="45720" rIns="91440" bIns="45720" anchor="t"/>
          <a:lstStyle/>
          <a:p>
            <a:pPr lvl="0" eaLnBrk="1" hangingPunct="1"/>
            <a:endParaRPr lang="en-US" altLang="en-US" dirty="0"/>
          </a:p>
        </p:txBody>
      </p:sp>
    </p:spTree>
    <p:extLst>
      <p:ext uri="{BB962C8B-B14F-4D97-AF65-F5344CB8AC3E}">
        <p14:creationId xmlns:p14="http://schemas.microsoft.com/office/powerpoint/2010/main" val="333672753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p:cNvSpPr txBox="1">
            <a:spLocks noGrp="1"/>
          </p:cNvSpPr>
          <p:nvPr>
            <p:ph type="sldNum" sz="quarter"/>
          </p:nvPr>
        </p:nvSpPr>
        <p:spPr>
          <a:xfrm>
            <a:off x="3884613" y="8685213"/>
            <a:ext cx="2971800" cy="457200"/>
          </a:xfrm>
          <a:prstGeom prst="rect">
            <a:avLst/>
          </a:prstGeom>
          <a:noFill/>
          <a:ln w="9525">
            <a:noFill/>
          </a:ln>
        </p:spPr>
        <p:txBody>
          <a:bodyPr anchor="b"/>
          <a:lstStyle/>
          <a:p>
            <a:pPr lvl="0" algn="r" eaLnBrk="1" hangingPunct="1"/>
            <a:fld id="{9A0DB2DC-4C9A-4742-B13C-FB6460FD3503}" type="slidenum">
              <a:rPr lang="en-US" altLang="en-US" sz="1200" b="0" i="0" dirty="0">
                <a:latin typeface="Times New Roman" panose="02020603050405020304" charset="0"/>
              </a:rPr>
              <a:t>36</a:t>
            </a:fld>
            <a:endParaRPr lang="en-US" altLang="en-US" sz="1200" b="0" i="0" dirty="0">
              <a:latin typeface="Times New Roman" panose="02020603050405020304" charset="0"/>
            </a:endParaRPr>
          </a:p>
        </p:txBody>
      </p:sp>
      <p:sp>
        <p:nvSpPr>
          <p:cNvPr id="101379" name="Rectangle 2"/>
          <p:cNvSpPr>
            <a:spLocks noGrp="1" noRot="1" noChangeAspect="1" noTextEdit="1"/>
          </p:cNvSpPr>
          <p:nvPr>
            <p:ph type="sldImg"/>
          </p:nvPr>
        </p:nvSpPr>
        <p:spPr/>
      </p:sp>
      <p:sp>
        <p:nvSpPr>
          <p:cNvPr id="101380" name="Rectangle 3"/>
          <p:cNvSpPr>
            <a:spLocks noGrp="1"/>
          </p:cNvSpPr>
          <p:nvPr>
            <p:ph type="body" idx="1"/>
          </p:nvPr>
        </p:nvSpPr>
        <p:spPr/>
        <p:txBody>
          <a:bodyPr wrap="square" lIns="91440" tIns="45720" rIns="91440" bIns="45720" anchor="t"/>
          <a:lstStyle/>
          <a:p>
            <a:pPr lvl="0" eaLnBrk="1" hangingPunct="1"/>
            <a:endParaRPr lang="en-US" altLang="en-US" dirty="0"/>
          </a:p>
        </p:txBody>
      </p:sp>
    </p:spTree>
    <p:extLst>
      <p:ext uri="{BB962C8B-B14F-4D97-AF65-F5344CB8AC3E}">
        <p14:creationId xmlns:p14="http://schemas.microsoft.com/office/powerpoint/2010/main" val="94023661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6"/>
          <p:cNvSpPr txBox="1">
            <a:spLocks noGrp="1"/>
          </p:cNvSpPr>
          <p:nvPr>
            <p:ph type="ftr" sz="quarter"/>
          </p:nvPr>
        </p:nvSpPr>
        <p:spPr>
          <a:xfrm>
            <a:off x="0" y="8685213"/>
            <a:ext cx="2971800" cy="457200"/>
          </a:xfrm>
          <a:prstGeom prst="rect">
            <a:avLst/>
          </a:prstGeom>
          <a:noFill/>
          <a:ln w="9525">
            <a:noFill/>
          </a:ln>
        </p:spPr>
        <p:txBody>
          <a:bodyPr anchor="b"/>
          <a:lstStyle/>
          <a:p>
            <a:pPr lvl="0" eaLnBrk="1" hangingPunct="1">
              <a:spcBef>
                <a:spcPct val="0"/>
              </a:spcBef>
            </a:pPr>
            <a:r>
              <a:rPr lang="en-US" altLang="en-US" dirty="0"/>
              <a:t>23.#</a:t>
            </a:r>
          </a:p>
        </p:txBody>
      </p:sp>
      <p:sp>
        <p:nvSpPr>
          <p:cNvPr id="102403" name="Rectangle 2"/>
          <p:cNvSpPr>
            <a:spLocks noGrp="1" noRot="1" noChangeAspect="1" noTextEdit="1"/>
          </p:cNvSpPr>
          <p:nvPr>
            <p:ph type="sldImg"/>
          </p:nvPr>
        </p:nvSpPr>
        <p:spPr/>
      </p:sp>
      <p:sp>
        <p:nvSpPr>
          <p:cNvPr id="102404" name="Rectangle 3"/>
          <p:cNvSpPr>
            <a:spLocks noGrp="1"/>
          </p:cNvSpPr>
          <p:nvPr>
            <p:ph type="body" idx="1"/>
          </p:nvPr>
        </p:nvSpPr>
        <p:spPr/>
        <p:txBody>
          <a:bodyPr wrap="square" lIns="91440" tIns="45720" rIns="91440" bIns="45720" anchor="t"/>
          <a:lstStyle/>
          <a:p>
            <a:pPr lvl="0" eaLnBrk="1" hangingPunct="1"/>
            <a:endParaRPr lang="en-US" altLang="en-US" dirty="0"/>
          </a:p>
        </p:txBody>
      </p:sp>
    </p:spTree>
    <p:extLst>
      <p:ext uri="{BB962C8B-B14F-4D97-AF65-F5344CB8AC3E}">
        <p14:creationId xmlns:p14="http://schemas.microsoft.com/office/powerpoint/2010/main" val="408935712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6"/>
          <p:cNvSpPr txBox="1">
            <a:spLocks noGrp="1"/>
          </p:cNvSpPr>
          <p:nvPr>
            <p:ph type="ftr" sz="quarter"/>
          </p:nvPr>
        </p:nvSpPr>
        <p:spPr>
          <a:xfrm>
            <a:off x="0" y="8685213"/>
            <a:ext cx="2971800" cy="457200"/>
          </a:xfrm>
          <a:prstGeom prst="rect">
            <a:avLst/>
          </a:prstGeom>
          <a:noFill/>
          <a:ln w="9525">
            <a:noFill/>
          </a:ln>
        </p:spPr>
        <p:txBody>
          <a:bodyPr anchor="b"/>
          <a:lstStyle/>
          <a:p>
            <a:pPr lvl="0" eaLnBrk="1" hangingPunct="1">
              <a:spcBef>
                <a:spcPct val="0"/>
              </a:spcBef>
            </a:pPr>
            <a:r>
              <a:rPr lang="en-US" altLang="en-US" dirty="0"/>
              <a:t>23.#</a:t>
            </a:r>
          </a:p>
        </p:txBody>
      </p:sp>
      <p:sp>
        <p:nvSpPr>
          <p:cNvPr id="103427" name="Rectangle 2"/>
          <p:cNvSpPr>
            <a:spLocks noGrp="1" noRot="1" noChangeAspect="1" noTextEdit="1"/>
          </p:cNvSpPr>
          <p:nvPr>
            <p:ph type="sldImg"/>
          </p:nvPr>
        </p:nvSpPr>
        <p:spPr/>
      </p:sp>
      <p:sp>
        <p:nvSpPr>
          <p:cNvPr id="103428" name="Rectangle 3"/>
          <p:cNvSpPr>
            <a:spLocks noGrp="1"/>
          </p:cNvSpPr>
          <p:nvPr>
            <p:ph type="body" idx="1"/>
          </p:nvPr>
        </p:nvSpPr>
        <p:spPr/>
        <p:txBody>
          <a:bodyPr wrap="square" lIns="91440" tIns="45720" rIns="91440" bIns="45720" anchor="t"/>
          <a:lstStyle/>
          <a:p>
            <a:pPr lvl="0" eaLnBrk="1" hangingPunct="1"/>
            <a:endParaRPr lang="en-US" altLang="en-US" dirty="0"/>
          </a:p>
        </p:txBody>
      </p:sp>
    </p:spTree>
    <p:extLst>
      <p:ext uri="{BB962C8B-B14F-4D97-AF65-F5344CB8AC3E}">
        <p14:creationId xmlns:p14="http://schemas.microsoft.com/office/powerpoint/2010/main" val="422238655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6"/>
          <p:cNvSpPr txBox="1">
            <a:spLocks noGrp="1"/>
          </p:cNvSpPr>
          <p:nvPr>
            <p:ph type="ftr" sz="quarter"/>
          </p:nvPr>
        </p:nvSpPr>
        <p:spPr>
          <a:xfrm>
            <a:off x="0" y="8685213"/>
            <a:ext cx="2971800" cy="457200"/>
          </a:xfrm>
          <a:prstGeom prst="rect">
            <a:avLst/>
          </a:prstGeom>
          <a:noFill/>
          <a:ln w="9525">
            <a:noFill/>
          </a:ln>
        </p:spPr>
        <p:txBody>
          <a:bodyPr anchor="b"/>
          <a:lstStyle/>
          <a:p>
            <a:pPr lvl="0" eaLnBrk="1" hangingPunct="1">
              <a:spcBef>
                <a:spcPct val="0"/>
              </a:spcBef>
            </a:pPr>
            <a:r>
              <a:rPr lang="en-US" altLang="en-US" dirty="0"/>
              <a:t>23.#</a:t>
            </a:r>
          </a:p>
        </p:txBody>
      </p:sp>
      <p:sp>
        <p:nvSpPr>
          <p:cNvPr id="104451" name="Rectangle 2"/>
          <p:cNvSpPr>
            <a:spLocks noGrp="1" noRot="1" noChangeAspect="1" noTextEdit="1"/>
          </p:cNvSpPr>
          <p:nvPr>
            <p:ph type="sldImg"/>
          </p:nvPr>
        </p:nvSpPr>
        <p:spPr/>
      </p:sp>
      <p:sp>
        <p:nvSpPr>
          <p:cNvPr id="104452" name="Rectangle 3"/>
          <p:cNvSpPr>
            <a:spLocks noGrp="1"/>
          </p:cNvSpPr>
          <p:nvPr>
            <p:ph type="body" idx="1"/>
          </p:nvPr>
        </p:nvSpPr>
        <p:spPr/>
        <p:txBody>
          <a:bodyPr wrap="square" lIns="91440" tIns="45720" rIns="91440" bIns="45720" anchor="t"/>
          <a:lstStyle/>
          <a:p>
            <a:pPr lvl="0" eaLnBrk="1" hangingPunct="1"/>
            <a:endParaRPr lang="en-US" altLang="en-US" dirty="0"/>
          </a:p>
        </p:txBody>
      </p:sp>
    </p:spTree>
    <p:extLst>
      <p:ext uri="{BB962C8B-B14F-4D97-AF65-F5344CB8AC3E}">
        <p14:creationId xmlns:p14="http://schemas.microsoft.com/office/powerpoint/2010/main" val="284557101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p:cNvSpPr txBox="1">
            <a:spLocks noGrp="1"/>
          </p:cNvSpPr>
          <p:nvPr>
            <p:ph type="sldNum" sz="quarter"/>
          </p:nvPr>
        </p:nvSpPr>
        <p:spPr>
          <a:xfrm>
            <a:off x="3884613" y="8685213"/>
            <a:ext cx="2971800" cy="457200"/>
          </a:xfrm>
          <a:prstGeom prst="rect">
            <a:avLst/>
          </a:prstGeom>
          <a:noFill/>
          <a:ln w="9525">
            <a:noFill/>
          </a:ln>
        </p:spPr>
        <p:txBody>
          <a:bodyPr anchor="b"/>
          <a:lstStyle/>
          <a:p>
            <a:pPr lvl="0" algn="r" eaLnBrk="1" hangingPunct="1"/>
            <a:fld id="{9A0DB2DC-4C9A-4742-B13C-FB6460FD3503}" type="slidenum">
              <a:rPr lang="en-US" altLang="en-US" sz="1200" b="0" i="0" dirty="0">
                <a:latin typeface="Times New Roman" panose="02020603050405020304" charset="0"/>
              </a:rPr>
              <a:t>40</a:t>
            </a:fld>
            <a:endParaRPr lang="en-US" altLang="en-US" sz="1200" b="0" i="0" dirty="0">
              <a:latin typeface="Times New Roman" panose="02020603050405020304" charset="0"/>
            </a:endParaRPr>
          </a:p>
        </p:txBody>
      </p:sp>
      <p:sp>
        <p:nvSpPr>
          <p:cNvPr id="105475" name="Rectangle 2"/>
          <p:cNvSpPr>
            <a:spLocks noGrp="1" noRot="1" noChangeAspect="1" noTextEdit="1"/>
          </p:cNvSpPr>
          <p:nvPr>
            <p:ph type="sldImg"/>
          </p:nvPr>
        </p:nvSpPr>
        <p:spPr/>
      </p:sp>
      <p:sp>
        <p:nvSpPr>
          <p:cNvPr id="105476" name="Rectangle 3"/>
          <p:cNvSpPr>
            <a:spLocks noGrp="1"/>
          </p:cNvSpPr>
          <p:nvPr>
            <p:ph type="body" idx="1"/>
          </p:nvPr>
        </p:nvSpPr>
        <p:spPr/>
        <p:txBody>
          <a:bodyPr wrap="square" lIns="91440" tIns="45720" rIns="91440" bIns="45720" anchor="t"/>
          <a:lstStyle/>
          <a:p>
            <a:pPr lvl="0" eaLnBrk="1" hangingPunct="1"/>
            <a:endParaRPr lang="en-US" altLang="en-US" dirty="0"/>
          </a:p>
        </p:txBody>
      </p:sp>
    </p:spTree>
    <p:extLst>
      <p:ext uri="{BB962C8B-B14F-4D97-AF65-F5344CB8AC3E}">
        <p14:creationId xmlns:p14="http://schemas.microsoft.com/office/powerpoint/2010/main" val="23250605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6"/>
          <p:cNvSpPr txBox="1">
            <a:spLocks noGrp="1"/>
          </p:cNvSpPr>
          <p:nvPr>
            <p:ph type="ftr" sz="quarter"/>
          </p:nvPr>
        </p:nvSpPr>
        <p:spPr>
          <a:xfrm>
            <a:off x="0" y="8685213"/>
            <a:ext cx="2971800" cy="457200"/>
          </a:xfrm>
          <a:prstGeom prst="rect">
            <a:avLst/>
          </a:prstGeom>
          <a:noFill/>
          <a:ln w="9525">
            <a:noFill/>
          </a:ln>
        </p:spPr>
        <p:txBody>
          <a:bodyPr anchor="b"/>
          <a:lstStyle/>
          <a:p>
            <a:pPr lvl="0" eaLnBrk="1" hangingPunct="1">
              <a:spcBef>
                <a:spcPct val="0"/>
              </a:spcBef>
            </a:pPr>
            <a:r>
              <a:rPr lang="en-US" altLang="en-US" dirty="0"/>
              <a:t>23.#</a:t>
            </a:r>
          </a:p>
        </p:txBody>
      </p:sp>
      <p:sp>
        <p:nvSpPr>
          <p:cNvPr id="67587" name="Rectangle 2"/>
          <p:cNvSpPr>
            <a:spLocks noGrp="1" noRot="1" noChangeAspect="1" noTextEdit="1"/>
          </p:cNvSpPr>
          <p:nvPr>
            <p:ph type="sldImg"/>
          </p:nvPr>
        </p:nvSpPr>
        <p:spPr/>
      </p:sp>
      <p:sp>
        <p:nvSpPr>
          <p:cNvPr id="67588" name="Rectangle 3"/>
          <p:cNvSpPr>
            <a:spLocks noGrp="1"/>
          </p:cNvSpPr>
          <p:nvPr>
            <p:ph type="body" idx="1"/>
          </p:nvPr>
        </p:nvSpPr>
        <p:spPr/>
        <p:txBody>
          <a:bodyPr wrap="square" lIns="91440" tIns="45720" rIns="91440" bIns="45720" anchor="t"/>
          <a:lstStyle/>
          <a:p>
            <a:pPr lvl="0" eaLnBrk="1" hangingPunct="1"/>
            <a:endParaRPr lang="en-US" altLang="en-US" dirty="0"/>
          </a:p>
        </p:txBody>
      </p:sp>
    </p:spTree>
    <p:extLst>
      <p:ext uri="{BB962C8B-B14F-4D97-AF65-F5344CB8AC3E}">
        <p14:creationId xmlns:p14="http://schemas.microsoft.com/office/powerpoint/2010/main" val="59392415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7"/>
          <p:cNvSpPr txBox="1">
            <a:spLocks noGrp="1"/>
          </p:cNvSpPr>
          <p:nvPr>
            <p:ph type="sldNum" sz="quarter"/>
          </p:nvPr>
        </p:nvSpPr>
        <p:spPr>
          <a:xfrm>
            <a:off x="3884613" y="8685213"/>
            <a:ext cx="2971800" cy="457200"/>
          </a:xfrm>
          <a:prstGeom prst="rect">
            <a:avLst/>
          </a:prstGeom>
          <a:noFill/>
          <a:ln w="9525">
            <a:noFill/>
          </a:ln>
        </p:spPr>
        <p:txBody>
          <a:bodyPr anchor="b"/>
          <a:lstStyle/>
          <a:p>
            <a:pPr lvl="0" algn="r" eaLnBrk="1" hangingPunct="1"/>
            <a:fld id="{9A0DB2DC-4C9A-4742-B13C-FB6460FD3503}" type="slidenum">
              <a:rPr lang="en-US" altLang="en-US" sz="1200" b="0" i="0" dirty="0">
                <a:latin typeface="Times New Roman" panose="02020603050405020304" charset="0"/>
              </a:rPr>
              <a:t>41</a:t>
            </a:fld>
            <a:endParaRPr lang="en-US" altLang="en-US" sz="1200" b="0" i="0" dirty="0">
              <a:latin typeface="Times New Roman" panose="02020603050405020304" charset="0"/>
            </a:endParaRPr>
          </a:p>
        </p:txBody>
      </p:sp>
      <p:sp>
        <p:nvSpPr>
          <p:cNvPr id="106499" name="Rectangle 2"/>
          <p:cNvSpPr>
            <a:spLocks noGrp="1" noRot="1" noChangeAspect="1" noTextEdit="1"/>
          </p:cNvSpPr>
          <p:nvPr>
            <p:ph type="sldImg"/>
          </p:nvPr>
        </p:nvSpPr>
        <p:spPr/>
      </p:sp>
      <p:sp>
        <p:nvSpPr>
          <p:cNvPr id="106500" name="Rectangle 3"/>
          <p:cNvSpPr>
            <a:spLocks noGrp="1"/>
          </p:cNvSpPr>
          <p:nvPr>
            <p:ph type="body" idx="1"/>
          </p:nvPr>
        </p:nvSpPr>
        <p:spPr/>
        <p:txBody>
          <a:bodyPr wrap="square" lIns="91440" tIns="45720" rIns="91440" bIns="45720" anchor="t"/>
          <a:lstStyle/>
          <a:p>
            <a:pPr lvl="0" eaLnBrk="1" hangingPunct="1"/>
            <a:endParaRPr lang="en-US" altLang="en-US" dirty="0"/>
          </a:p>
        </p:txBody>
      </p:sp>
    </p:spTree>
    <p:extLst>
      <p:ext uri="{BB962C8B-B14F-4D97-AF65-F5344CB8AC3E}">
        <p14:creationId xmlns:p14="http://schemas.microsoft.com/office/powerpoint/2010/main" val="151297653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6"/>
          <p:cNvSpPr txBox="1">
            <a:spLocks noGrp="1"/>
          </p:cNvSpPr>
          <p:nvPr>
            <p:ph type="ftr" sz="quarter"/>
          </p:nvPr>
        </p:nvSpPr>
        <p:spPr>
          <a:xfrm>
            <a:off x="0" y="8685213"/>
            <a:ext cx="2971800" cy="457200"/>
          </a:xfrm>
          <a:prstGeom prst="rect">
            <a:avLst/>
          </a:prstGeom>
          <a:noFill/>
          <a:ln w="9525">
            <a:noFill/>
          </a:ln>
        </p:spPr>
        <p:txBody>
          <a:bodyPr anchor="b"/>
          <a:lstStyle/>
          <a:p>
            <a:pPr lvl="0" eaLnBrk="1" hangingPunct="1">
              <a:spcBef>
                <a:spcPct val="0"/>
              </a:spcBef>
            </a:pPr>
            <a:r>
              <a:rPr lang="en-US" altLang="en-US" dirty="0"/>
              <a:t>23.#</a:t>
            </a:r>
          </a:p>
        </p:txBody>
      </p:sp>
      <p:sp>
        <p:nvSpPr>
          <p:cNvPr id="107523" name="Rectangle 2"/>
          <p:cNvSpPr>
            <a:spLocks noGrp="1" noRot="1" noChangeAspect="1" noTextEdit="1"/>
          </p:cNvSpPr>
          <p:nvPr>
            <p:ph type="sldImg"/>
          </p:nvPr>
        </p:nvSpPr>
        <p:spPr/>
      </p:sp>
      <p:sp>
        <p:nvSpPr>
          <p:cNvPr id="107524" name="Rectangle 3"/>
          <p:cNvSpPr>
            <a:spLocks noGrp="1"/>
          </p:cNvSpPr>
          <p:nvPr>
            <p:ph type="body" idx="1"/>
          </p:nvPr>
        </p:nvSpPr>
        <p:spPr/>
        <p:txBody>
          <a:bodyPr wrap="square" lIns="91440" tIns="45720" rIns="91440" bIns="45720" anchor="t"/>
          <a:lstStyle/>
          <a:p>
            <a:pPr lvl="0" eaLnBrk="1" hangingPunct="1"/>
            <a:endParaRPr lang="en-US" altLang="en-US" dirty="0"/>
          </a:p>
        </p:txBody>
      </p:sp>
    </p:spTree>
    <p:extLst>
      <p:ext uri="{BB962C8B-B14F-4D97-AF65-F5344CB8AC3E}">
        <p14:creationId xmlns:p14="http://schemas.microsoft.com/office/powerpoint/2010/main" val="283554097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7"/>
          <p:cNvSpPr txBox="1">
            <a:spLocks noGrp="1"/>
          </p:cNvSpPr>
          <p:nvPr>
            <p:ph type="sldNum" sz="quarter"/>
          </p:nvPr>
        </p:nvSpPr>
        <p:spPr>
          <a:xfrm>
            <a:off x="3884613" y="8685213"/>
            <a:ext cx="2971800" cy="457200"/>
          </a:xfrm>
          <a:prstGeom prst="rect">
            <a:avLst/>
          </a:prstGeom>
          <a:noFill/>
          <a:ln w="9525">
            <a:noFill/>
          </a:ln>
        </p:spPr>
        <p:txBody>
          <a:bodyPr anchor="b"/>
          <a:lstStyle/>
          <a:p>
            <a:pPr lvl="0" algn="r" eaLnBrk="1" hangingPunct="1">
              <a:spcBef>
                <a:spcPct val="0"/>
              </a:spcBef>
            </a:pPr>
            <a:fld id="{9A0DB2DC-4C9A-4742-B13C-FB6460FD3503}" type="slidenum">
              <a:rPr lang="en-US" altLang="en-US" dirty="0"/>
              <a:t>43</a:t>
            </a:fld>
            <a:endParaRPr lang="en-US" altLang="en-US" dirty="0"/>
          </a:p>
        </p:txBody>
      </p:sp>
      <p:sp>
        <p:nvSpPr>
          <p:cNvPr id="108547" name="Rectangle 2"/>
          <p:cNvSpPr>
            <a:spLocks noGrp="1" noRot="1" noChangeAspect="1" noTextEdit="1"/>
          </p:cNvSpPr>
          <p:nvPr>
            <p:ph type="sldImg"/>
          </p:nvPr>
        </p:nvSpPr>
        <p:spPr/>
      </p:sp>
      <p:sp>
        <p:nvSpPr>
          <p:cNvPr id="108548" name="Rectangle 3"/>
          <p:cNvSpPr>
            <a:spLocks noGrp="1"/>
          </p:cNvSpPr>
          <p:nvPr>
            <p:ph type="body" idx="1"/>
          </p:nvPr>
        </p:nvSpPr>
        <p:spPr/>
        <p:txBody>
          <a:bodyPr wrap="square" lIns="91440" tIns="45720" rIns="91440" bIns="45720" anchor="t"/>
          <a:lstStyle/>
          <a:p>
            <a:pPr lvl="0"/>
            <a:endParaRPr lang="en-US" altLang="en-US" dirty="0"/>
          </a:p>
        </p:txBody>
      </p:sp>
    </p:spTree>
    <p:extLst>
      <p:ext uri="{BB962C8B-B14F-4D97-AF65-F5344CB8AC3E}">
        <p14:creationId xmlns:p14="http://schemas.microsoft.com/office/powerpoint/2010/main" val="155942393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6"/>
          <p:cNvSpPr txBox="1">
            <a:spLocks noGrp="1"/>
          </p:cNvSpPr>
          <p:nvPr>
            <p:ph type="ftr" sz="quarter"/>
          </p:nvPr>
        </p:nvSpPr>
        <p:spPr>
          <a:xfrm>
            <a:off x="0" y="8685213"/>
            <a:ext cx="2971800" cy="457200"/>
          </a:xfrm>
          <a:prstGeom prst="rect">
            <a:avLst/>
          </a:prstGeom>
          <a:noFill/>
          <a:ln w="9525">
            <a:noFill/>
          </a:ln>
        </p:spPr>
        <p:txBody>
          <a:bodyPr anchor="b"/>
          <a:lstStyle/>
          <a:p>
            <a:pPr lvl="0" eaLnBrk="1" hangingPunct="1">
              <a:spcBef>
                <a:spcPct val="0"/>
              </a:spcBef>
            </a:pPr>
            <a:r>
              <a:rPr lang="en-US" altLang="en-US" dirty="0"/>
              <a:t>23.#</a:t>
            </a:r>
          </a:p>
        </p:txBody>
      </p:sp>
      <p:sp>
        <p:nvSpPr>
          <p:cNvPr id="109571" name="Rectangle 2"/>
          <p:cNvSpPr>
            <a:spLocks noGrp="1" noRot="1" noChangeAspect="1" noTextEdit="1"/>
          </p:cNvSpPr>
          <p:nvPr>
            <p:ph type="sldImg"/>
          </p:nvPr>
        </p:nvSpPr>
        <p:spPr/>
      </p:sp>
      <p:sp>
        <p:nvSpPr>
          <p:cNvPr id="109572" name="Rectangle 3"/>
          <p:cNvSpPr>
            <a:spLocks noGrp="1"/>
          </p:cNvSpPr>
          <p:nvPr>
            <p:ph type="body" idx="1"/>
          </p:nvPr>
        </p:nvSpPr>
        <p:spPr/>
        <p:txBody>
          <a:bodyPr wrap="square" lIns="91440" tIns="45720" rIns="91440" bIns="45720" anchor="t"/>
          <a:lstStyle/>
          <a:p>
            <a:pPr lvl="0" eaLnBrk="1" hangingPunct="1"/>
            <a:endParaRPr lang="en-US" altLang="en-US" dirty="0"/>
          </a:p>
        </p:txBody>
      </p:sp>
    </p:spTree>
    <p:extLst>
      <p:ext uri="{BB962C8B-B14F-4D97-AF65-F5344CB8AC3E}">
        <p14:creationId xmlns:p14="http://schemas.microsoft.com/office/powerpoint/2010/main" val="403316655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7"/>
          <p:cNvSpPr txBox="1">
            <a:spLocks noGrp="1"/>
          </p:cNvSpPr>
          <p:nvPr>
            <p:ph type="sldNum" sz="quarter"/>
          </p:nvPr>
        </p:nvSpPr>
        <p:spPr>
          <a:xfrm>
            <a:off x="3884613" y="8685213"/>
            <a:ext cx="2971800" cy="457200"/>
          </a:xfrm>
          <a:prstGeom prst="rect">
            <a:avLst/>
          </a:prstGeom>
          <a:noFill/>
          <a:ln w="9525">
            <a:noFill/>
          </a:ln>
        </p:spPr>
        <p:txBody>
          <a:bodyPr anchor="b"/>
          <a:lstStyle/>
          <a:p>
            <a:pPr lvl="0" algn="r" eaLnBrk="1" hangingPunct="1">
              <a:spcBef>
                <a:spcPct val="0"/>
              </a:spcBef>
            </a:pPr>
            <a:fld id="{9A0DB2DC-4C9A-4742-B13C-FB6460FD3503}" type="slidenum">
              <a:rPr lang="en-US" altLang="en-US" dirty="0"/>
              <a:t>45</a:t>
            </a:fld>
            <a:endParaRPr lang="en-US" altLang="en-US" dirty="0"/>
          </a:p>
        </p:txBody>
      </p:sp>
      <p:sp>
        <p:nvSpPr>
          <p:cNvPr id="110595" name="Rectangle 2"/>
          <p:cNvSpPr>
            <a:spLocks noGrp="1" noRot="1" noChangeAspect="1" noTextEdit="1"/>
          </p:cNvSpPr>
          <p:nvPr>
            <p:ph type="sldImg"/>
          </p:nvPr>
        </p:nvSpPr>
        <p:spPr/>
      </p:sp>
      <p:sp>
        <p:nvSpPr>
          <p:cNvPr id="110596" name="Rectangle 3"/>
          <p:cNvSpPr>
            <a:spLocks noGrp="1"/>
          </p:cNvSpPr>
          <p:nvPr>
            <p:ph type="body" idx="1"/>
          </p:nvPr>
        </p:nvSpPr>
        <p:spPr/>
        <p:txBody>
          <a:bodyPr wrap="square" lIns="91440" tIns="45720" rIns="91440" bIns="45720" anchor="t"/>
          <a:lstStyle/>
          <a:p>
            <a:pPr lvl="0"/>
            <a:endParaRPr lang="en-US" altLang="en-US" dirty="0"/>
          </a:p>
        </p:txBody>
      </p:sp>
    </p:spTree>
    <p:extLst>
      <p:ext uri="{BB962C8B-B14F-4D97-AF65-F5344CB8AC3E}">
        <p14:creationId xmlns:p14="http://schemas.microsoft.com/office/powerpoint/2010/main" val="600217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6"/>
          <p:cNvSpPr txBox="1">
            <a:spLocks noGrp="1"/>
          </p:cNvSpPr>
          <p:nvPr>
            <p:ph type="ftr" sz="quarter"/>
          </p:nvPr>
        </p:nvSpPr>
        <p:spPr>
          <a:xfrm>
            <a:off x="0" y="8685213"/>
            <a:ext cx="2971800" cy="457200"/>
          </a:xfrm>
          <a:prstGeom prst="rect">
            <a:avLst/>
          </a:prstGeom>
          <a:noFill/>
          <a:ln w="9525">
            <a:noFill/>
          </a:ln>
        </p:spPr>
        <p:txBody>
          <a:bodyPr anchor="b"/>
          <a:lstStyle/>
          <a:p>
            <a:pPr lvl="0" eaLnBrk="1" hangingPunct="1">
              <a:spcBef>
                <a:spcPct val="0"/>
              </a:spcBef>
            </a:pPr>
            <a:r>
              <a:rPr lang="en-US" altLang="en-US" dirty="0"/>
              <a:t>23.#</a:t>
            </a:r>
          </a:p>
        </p:txBody>
      </p:sp>
      <p:sp>
        <p:nvSpPr>
          <p:cNvPr id="111619" name="Rectangle 2"/>
          <p:cNvSpPr>
            <a:spLocks noGrp="1" noRot="1" noChangeAspect="1" noTextEdit="1"/>
          </p:cNvSpPr>
          <p:nvPr>
            <p:ph type="sldImg"/>
          </p:nvPr>
        </p:nvSpPr>
        <p:spPr/>
      </p:sp>
      <p:sp>
        <p:nvSpPr>
          <p:cNvPr id="111620" name="Rectangle 3"/>
          <p:cNvSpPr>
            <a:spLocks noGrp="1"/>
          </p:cNvSpPr>
          <p:nvPr>
            <p:ph type="body" idx="1"/>
          </p:nvPr>
        </p:nvSpPr>
        <p:spPr/>
        <p:txBody>
          <a:bodyPr wrap="square" lIns="91440" tIns="45720" rIns="91440" bIns="45720" anchor="t"/>
          <a:lstStyle/>
          <a:p>
            <a:pPr lvl="0" eaLnBrk="1" hangingPunct="1"/>
            <a:endParaRPr lang="en-US" altLang="en-US" dirty="0"/>
          </a:p>
        </p:txBody>
      </p:sp>
    </p:spTree>
    <p:extLst>
      <p:ext uri="{BB962C8B-B14F-4D97-AF65-F5344CB8AC3E}">
        <p14:creationId xmlns:p14="http://schemas.microsoft.com/office/powerpoint/2010/main" val="134590694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6"/>
          <p:cNvSpPr txBox="1">
            <a:spLocks noGrp="1"/>
          </p:cNvSpPr>
          <p:nvPr>
            <p:ph type="ftr" sz="quarter"/>
          </p:nvPr>
        </p:nvSpPr>
        <p:spPr>
          <a:xfrm>
            <a:off x="0" y="8685213"/>
            <a:ext cx="2971800" cy="457200"/>
          </a:xfrm>
          <a:prstGeom prst="rect">
            <a:avLst/>
          </a:prstGeom>
          <a:noFill/>
          <a:ln w="9525">
            <a:noFill/>
          </a:ln>
        </p:spPr>
        <p:txBody>
          <a:bodyPr anchor="b"/>
          <a:lstStyle/>
          <a:p>
            <a:pPr lvl="0" eaLnBrk="1" hangingPunct="1">
              <a:spcBef>
                <a:spcPct val="0"/>
              </a:spcBef>
            </a:pPr>
            <a:r>
              <a:rPr lang="en-US" altLang="en-US" dirty="0"/>
              <a:t>23.#</a:t>
            </a:r>
          </a:p>
        </p:txBody>
      </p:sp>
      <p:sp>
        <p:nvSpPr>
          <p:cNvPr id="112643" name="Rectangle 2"/>
          <p:cNvSpPr>
            <a:spLocks noGrp="1" noRot="1" noChangeAspect="1" noTextEdit="1"/>
          </p:cNvSpPr>
          <p:nvPr>
            <p:ph type="sldImg"/>
          </p:nvPr>
        </p:nvSpPr>
        <p:spPr/>
      </p:sp>
      <p:sp>
        <p:nvSpPr>
          <p:cNvPr id="112644" name="Rectangle 3"/>
          <p:cNvSpPr>
            <a:spLocks noGrp="1"/>
          </p:cNvSpPr>
          <p:nvPr>
            <p:ph type="body" idx="1"/>
          </p:nvPr>
        </p:nvSpPr>
        <p:spPr/>
        <p:txBody>
          <a:bodyPr wrap="square" lIns="91440" tIns="45720" rIns="91440" bIns="45720" anchor="t"/>
          <a:lstStyle/>
          <a:p>
            <a:pPr lvl="0" eaLnBrk="1" hangingPunct="1"/>
            <a:endParaRPr lang="en-US" altLang="en-US" dirty="0"/>
          </a:p>
        </p:txBody>
      </p:sp>
    </p:spTree>
    <p:extLst>
      <p:ext uri="{BB962C8B-B14F-4D97-AF65-F5344CB8AC3E}">
        <p14:creationId xmlns:p14="http://schemas.microsoft.com/office/powerpoint/2010/main" val="164364522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6"/>
          <p:cNvSpPr txBox="1">
            <a:spLocks noGrp="1"/>
          </p:cNvSpPr>
          <p:nvPr>
            <p:ph type="ftr" sz="quarter"/>
          </p:nvPr>
        </p:nvSpPr>
        <p:spPr>
          <a:xfrm>
            <a:off x="0" y="8685213"/>
            <a:ext cx="2971800" cy="457200"/>
          </a:xfrm>
          <a:prstGeom prst="rect">
            <a:avLst/>
          </a:prstGeom>
          <a:noFill/>
          <a:ln w="9525">
            <a:noFill/>
          </a:ln>
        </p:spPr>
        <p:txBody>
          <a:bodyPr anchor="b"/>
          <a:lstStyle/>
          <a:p>
            <a:pPr lvl="0" eaLnBrk="1" hangingPunct="1">
              <a:spcBef>
                <a:spcPct val="0"/>
              </a:spcBef>
            </a:pPr>
            <a:r>
              <a:rPr lang="en-US" altLang="en-US" dirty="0"/>
              <a:t>23.#</a:t>
            </a:r>
          </a:p>
        </p:txBody>
      </p:sp>
      <p:sp>
        <p:nvSpPr>
          <p:cNvPr id="113667" name="Rectangle 2"/>
          <p:cNvSpPr>
            <a:spLocks noGrp="1" noRot="1" noChangeAspect="1" noTextEdit="1"/>
          </p:cNvSpPr>
          <p:nvPr>
            <p:ph type="sldImg"/>
          </p:nvPr>
        </p:nvSpPr>
        <p:spPr/>
      </p:sp>
      <p:sp>
        <p:nvSpPr>
          <p:cNvPr id="113668" name="Rectangle 3"/>
          <p:cNvSpPr>
            <a:spLocks noGrp="1"/>
          </p:cNvSpPr>
          <p:nvPr>
            <p:ph type="body" idx="1"/>
          </p:nvPr>
        </p:nvSpPr>
        <p:spPr/>
        <p:txBody>
          <a:bodyPr wrap="square" lIns="91440" tIns="45720" rIns="91440" bIns="45720" anchor="t"/>
          <a:lstStyle/>
          <a:p>
            <a:pPr lvl="0" eaLnBrk="1" hangingPunct="1"/>
            <a:endParaRPr lang="en-US" altLang="en-US" dirty="0"/>
          </a:p>
        </p:txBody>
      </p:sp>
    </p:spTree>
    <p:extLst>
      <p:ext uri="{BB962C8B-B14F-4D97-AF65-F5344CB8AC3E}">
        <p14:creationId xmlns:p14="http://schemas.microsoft.com/office/powerpoint/2010/main" val="157007965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6"/>
          <p:cNvSpPr txBox="1">
            <a:spLocks noGrp="1"/>
          </p:cNvSpPr>
          <p:nvPr>
            <p:ph type="ftr" sz="quarter"/>
          </p:nvPr>
        </p:nvSpPr>
        <p:spPr>
          <a:xfrm>
            <a:off x="0" y="8685213"/>
            <a:ext cx="2971800" cy="457200"/>
          </a:xfrm>
          <a:prstGeom prst="rect">
            <a:avLst/>
          </a:prstGeom>
          <a:noFill/>
          <a:ln w="9525">
            <a:noFill/>
          </a:ln>
        </p:spPr>
        <p:txBody>
          <a:bodyPr anchor="b"/>
          <a:lstStyle/>
          <a:p>
            <a:pPr lvl="0" eaLnBrk="1" hangingPunct="1">
              <a:spcBef>
                <a:spcPct val="0"/>
              </a:spcBef>
            </a:pPr>
            <a:r>
              <a:rPr lang="en-US" altLang="en-US" dirty="0"/>
              <a:t>23.#</a:t>
            </a:r>
          </a:p>
        </p:txBody>
      </p:sp>
      <p:sp>
        <p:nvSpPr>
          <p:cNvPr id="114691" name="Rectangle 2"/>
          <p:cNvSpPr>
            <a:spLocks noGrp="1" noRot="1" noChangeAspect="1" noTextEdit="1"/>
          </p:cNvSpPr>
          <p:nvPr>
            <p:ph type="sldImg"/>
          </p:nvPr>
        </p:nvSpPr>
        <p:spPr/>
      </p:sp>
      <p:sp>
        <p:nvSpPr>
          <p:cNvPr id="114692" name="Rectangle 3"/>
          <p:cNvSpPr>
            <a:spLocks noGrp="1"/>
          </p:cNvSpPr>
          <p:nvPr>
            <p:ph type="body" idx="1"/>
          </p:nvPr>
        </p:nvSpPr>
        <p:spPr/>
        <p:txBody>
          <a:bodyPr wrap="square" lIns="91440" tIns="45720" rIns="91440" bIns="45720" anchor="t"/>
          <a:lstStyle/>
          <a:p>
            <a:pPr lvl="0" eaLnBrk="1" hangingPunct="1"/>
            <a:endParaRPr lang="en-US" altLang="en-US" dirty="0"/>
          </a:p>
        </p:txBody>
      </p:sp>
    </p:spTree>
    <p:extLst>
      <p:ext uri="{BB962C8B-B14F-4D97-AF65-F5344CB8AC3E}">
        <p14:creationId xmlns:p14="http://schemas.microsoft.com/office/powerpoint/2010/main" val="111814086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6"/>
          <p:cNvSpPr txBox="1">
            <a:spLocks noGrp="1"/>
          </p:cNvSpPr>
          <p:nvPr>
            <p:ph type="ftr" sz="quarter"/>
          </p:nvPr>
        </p:nvSpPr>
        <p:spPr>
          <a:xfrm>
            <a:off x="0" y="8685213"/>
            <a:ext cx="2971800" cy="457200"/>
          </a:xfrm>
          <a:prstGeom prst="rect">
            <a:avLst/>
          </a:prstGeom>
          <a:noFill/>
          <a:ln w="9525">
            <a:noFill/>
          </a:ln>
        </p:spPr>
        <p:txBody>
          <a:bodyPr anchor="b"/>
          <a:lstStyle/>
          <a:p>
            <a:pPr lvl="0" eaLnBrk="1" hangingPunct="1">
              <a:spcBef>
                <a:spcPct val="0"/>
              </a:spcBef>
            </a:pPr>
            <a:r>
              <a:rPr lang="en-US" altLang="en-US" dirty="0"/>
              <a:t>23.#</a:t>
            </a:r>
          </a:p>
        </p:txBody>
      </p:sp>
      <p:sp>
        <p:nvSpPr>
          <p:cNvPr id="115715" name="Rectangle 2"/>
          <p:cNvSpPr>
            <a:spLocks noGrp="1" noRot="1" noChangeAspect="1" noTextEdit="1"/>
          </p:cNvSpPr>
          <p:nvPr>
            <p:ph type="sldImg"/>
          </p:nvPr>
        </p:nvSpPr>
        <p:spPr/>
      </p:sp>
      <p:sp>
        <p:nvSpPr>
          <p:cNvPr id="115716" name="Rectangle 3"/>
          <p:cNvSpPr>
            <a:spLocks noGrp="1"/>
          </p:cNvSpPr>
          <p:nvPr>
            <p:ph type="body" idx="1"/>
          </p:nvPr>
        </p:nvSpPr>
        <p:spPr/>
        <p:txBody>
          <a:bodyPr wrap="square" lIns="91440" tIns="45720" rIns="91440" bIns="45720" anchor="t"/>
          <a:lstStyle/>
          <a:p>
            <a:pPr lvl="0" eaLnBrk="1" hangingPunct="1"/>
            <a:endParaRPr lang="en-US" altLang="en-US" dirty="0"/>
          </a:p>
        </p:txBody>
      </p:sp>
    </p:spTree>
    <p:extLst>
      <p:ext uri="{BB962C8B-B14F-4D97-AF65-F5344CB8AC3E}">
        <p14:creationId xmlns:p14="http://schemas.microsoft.com/office/powerpoint/2010/main" val="35310893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6"/>
          <p:cNvSpPr txBox="1">
            <a:spLocks noGrp="1"/>
          </p:cNvSpPr>
          <p:nvPr>
            <p:ph type="ftr" sz="quarter"/>
          </p:nvPr>
        </p:nvSpPr>
        <p:spPr>
          <a:xfrm>
            <a:off x="0" y="8685213"/>
            <a:ext cx="2971800" cy="457200"/>
          </a:xfrm>
          <a:prstGeom prst="rect">
            <a:avLst/>
          </a:prstGeom>
          <a:noFill/>
          <a:ln w="9525">
            <a:noFill/>
          </a:ln>
        </p:spPr>
        <p:txBody>
          <a:bodyPr anchor="b"/>
          <a:lstStyle/>
          <a:p>
            <a:pPr lvl="0" eaLnBrk="1" hangingPunct="1">
              <a:spcBef>
                <a:spcPct val="0"/>
              </a:spcBef>
            </a:pPr>
            <a:r>
              <a:rPr lang="en-US" altLang="en-US" dirty="0"/>
              <a:t>23.#</a:t>
            </a:r>
          </a:p>
        </p:txBody>
      </p:sp>
      <p:sp>
        <p:nvSpPr>
          <p:cNvPr id="68611" name="Rectangle 2"/>
          <p:cNvSpPr>
            <a:spLocks noGrp="1" noRot="1" noChangeAspect="1" noTextEdit="1"/>
          </p:cNvSpPr>
          <p:nvPr>
            <p:ph type="sldImg"/>
          </p:nvPr>
        </p:nvSpPr>
        <p:spPr/>
      </p:sp>
      <p:sp>
        <p:nvSpPr>
          <p:cNvPr id="68612" name="Rectangle 3"/>
          <p:cNvSpPr>
            <a:spLocks noGrp="1"/>
          </p:cNvSpPr>
          <p:nvPr>
            <p:ph type="body" idx="1"/>
          </p:nvPr>
        </p:nvSpPr>
        <p:spPr/>
        <p:txBody>
          <a:bodyPr wrap="square" lIns="91440" tIns="45720" rIns="91440" bIns="45720" anchor="t"/>
          <a:lstStyle/>
          <a:p>
            <a:pPr lvl="0" eaLnBrk="1" hangingPunct="1"/>
            <a:endParaRPr lang="en-US" altLang="en-US" dirty="0"/>
          </a:p>
        </p:txBody>
      </p:sp>
    </p:spTree>
    <p:extLst>
      <p:ext uri="{BB962C8B-B14F-4D97-AF65-F5344CB8AC3E}">
        <p14:creationId xmlns:p14="http://schemas.microsoft.com/office/powerpoint/2010/main" val="231904380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6"/>
          <p:cNvSpPr txBox="1">
            <a:spLocks noGrp="1"/>
          </p:cNvSpPr>
          <p:nvPr>
            <p:ph type="ftr" sz="quarter"/>
          </p:nvPr>
        </p:nvSpPr>
        <p:spPr>
          <a:xfrm>
            <a:off x="0" y="8685213"/>
            <a:ext cx="2971800" cy="457200"/>
          </a:xfrm>
          <a:prstGeom prst="rect">
            <a:avLst/>
          </a:prstGeom>
          <a:noFill/>
          <a:ln w="9525">
            <a:noFill/>
          </a:ln>
        </p:spPr>
        <p:txBody>
          <a:bodyPr anchor="b"/>
          <a:lstStyle/>
          <a:p>
            <a:pPr lvl="0" eaLnBrk="1" hangingPunct="1">
              <a:spcBef>
                <a:spcPct val="0"/>
              </a:spcBef>
            </a:pPr>
            <a:r>
              <a:rPr lang="en-US" altLang="en-US" dirty="0"/>
              <a:t>23.#</a:t>
            </a:r>
          </a:p>
        </p:txBody>
      </p:sp>
      <p:sp>
        <p:nvSpPr>
          <p:cNvPr id="116739" name="Rectangle 2"/>
          <p:cNvSpPr>
            <a:spLocks noGrp="1" noRot="1" noChangeAspect="1" noTextEdit="1"/>
          </p:cNvSpPr>
          <p:nvPr>
            <p:ph type="sldImg"/>
          </p:nvPr>
        </p:nvSpPr>
        <p:spPr/>
      </p:sp>
      <p:sp>
        <p:nvSpPr>
          <p:cNvPr id="116740" name="Rectangle 3"/>
          <p:cNvSpPr>
            <a:spLocks noGrp="1"/>
          </p:cNvSpPr>
          <p:nvPr>
            <p:ph type="body" idx="1"/>
          </p:nvPr>
        </p:nvSpPr>
        <p:spPr/>
        <p:txBody>
          <a:bodyPr wrap="square" lIns="91440" tIns="45720" rIns="91440" bIns="45720" anchor="t"/>
          <a:lstStyle/>
          <a:p>
            <a:pPr lvl="0" eaLnBrk="1" hangingPunct="1"/>
            <a:endParaRPr lang="en-US" altLang="en-US" dirty="0"/>
          </a:p>
        </p:txBody>
      </p:sp>
    </p:spTree>
    <p:extLst>
      <p:ext uri="{BB962C8B-B14F-4D97-AF65-F5344CB8AC3E}">
        <p14:creationId xmlns:p14="http://schemas.microsoft.com/office/powerpoint/2010/main" val="2336608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6"/>
          <p:cNvSpPr txBox="1">
            <a:spLocks noGrp="1"/>
          </p:cNvSpPr>
          <p:nvPr>
            <p:ph type="ftr" sz="quarter"/>
          </p:nvPr>
        </p:nvSpPr>
        <p:spPr>
          <a:xfrm>
            <a:off x="0" y="8685213"/>
            <a:ext cx="2971800" cy="457200"/>
          </a:xfrm>
          <a:prstGeom prst="rect">
            <a:avLst/>
          </a:prstGeom>
          <a:noFill/>
          <a:ln w="9525">
            <a:noFill/>
          </a:ln>
        </p:spPr>
        <p:txBody>
          <a:bodyPr anchor="b"/>
          <a:lstStyle/>
          <a:p>
            <a:pPr lvl="0" eaLnBrk="1" hangingPunct="1">
              <a:spcBef>
                <a:spcPct val="0"/>
              </a:spcBef>
            </a:pPr>
            <a:r>
              <a:rPr lang="en-US" altLang="en-US" dirty="0"/>
              <a:t>23.#</a:t>
            </a:r>
          </a:p>
        </p:txBody>
      </p:sp>
      <p:sp>
        <p:nvSpPr>
          <p:cNvPr id="119811" name="Rectangle 2"/>
          <p:cNvSpPr>
            <a:spLocks noGrp="1" noRot="1" noChangeAspect="1" noTextEdit="1"/>
          </p:cNvSpPr>
          <p:nvPr>
            <p:ph type="sldImg"/>
          </p:nvPr>
        </p:nvSpPr>
        <p:spPr/>
      </p:sp>
      <p:sp>
        <p:nvSpPr>
          <p:cNvPr id="119812" name="Rectangle 3"/>
          <p:cNvSpPr>
            <a:spLocks noGrp="1"/>
          </p:cNvSpPr>
          <p:nvPr>
            <p:ph type="body" idx="1"/>
          </p:nvPr>
        </p:nvSpPr>
        <p:spPr/>
        <p:txBody>
          <a:bodyPr wrap="square" lIns="91440" tIns="45720" rIns="91440" bIns="45720" anchor="t"/>
          <a:lstStyle/>
          <a:p>
            <a:pPr lvl="0" eaLnBrk="1" hangingPunct="1"/>
            <a:endParaRPr lang="en-US" altLang="en-US" dirty="0"/>
          </a:p>
        </p:txBody>
      </p:sp>
    </p:spTree>
    <p:extLst>
      <p:ext uri="{BB962C8B-B14F-4D97-AF65-F5344CB8AC3E}">
        <p14:creationId xmlns:p14="http://schemas.microsoft.com/office/powerpoint/2010/main" val="359420247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7"/>
          <p:cNvSpPr txBox="1">
            <a:spLocks noGrp="1"/>
          </p:cNvSpPr>
          <p:nvPr>
            <p:ph type="sldNum" sz="quarter"/>
          </p:nvPr>
        </p:nvSpPr>
        <p:spPr>
          <a:xfrm>
            <a:off x="3884613" y="8685213"/>
            <a:ext cx="2971800" cy="457200"/>
          </a:xfrm>
          <a:prstGeom prst="rect">
            <a:avLst/>
          </a:prstGeom>
          <a:noFill/>
          <a:ln w="9525">
            <a:noFill/>
          </a:ln>
        </p:spPr>
        <p:txBody>
          <a:bodyPr anchor="b"/>
          <a:lstStyle/>
          <a:p>
            <a:pPr lvl="0" algn="r" eaLnBrk="1" hangingPunct="1"/>
            <a:fld id="{9A0DB2DC-4C9A-4742-B13C-FB6460FD3503}" type="slidenum">
              <a:rPr lang="en-US" altLang="en-US" sz="1200" b="0" i="0" dirty="0">
                <a:latin typeface="Times New Roman" panose="02020603050405020304" charset="0"/>
              </a:rPr>
              <a:t>53</a:t>
            </a:fld>
            <a:endParaRPr lang="en-US" altLang="en-US" sz="1200" b="0" i="0" dirty="0">
              <a:latin typeface="Times New Roman" panose="02020603050405020304" charset="0"/>
            </a:endParaRPr>
          </a:p>
        </p:txBody>
      </p:sp>
      <p:sp>
        <p:nvSpPr>
          <p:cNvPr id="120835" name="Rectangle 2"/>
          <p:cNvSpPr>
            <a:spLocks noGrp="1" noRot="1" noChangeAspect="1" noTextEdit="1"/>
          </p:cNvSpPr>
          <p:nvPr>
            <p:ph type="sldImg"/>
          </p:nvPr>
        </p:nvSpPr>
        <p:spPr/>
      </p:sp>
      <p:sp>
        <p:nvSpPr>
          <p:cNvPr id="120836" name="Rectangle 3"/>
          <p:cNvSpPr>
            <a:spLocks noGrp="1"/>
          </p:cNvSpPr>
          <p:nvPr>
            <p:ph type="body" idx="1"/>
          </p:nvPr>
        </p:nvSpPr>
        <p:spPr/>
        <p:txBody>
          <a:bodyPr wrap="square" lIns="91440" tIns="45720" rIns="91440" bIns="45720" anchor="t"/>
          <a:lstStyle/>
          <a:p>
            <a:pPr lvl="0" eaLnBrk="1" hangingPunct="1"/>
            <a:endParaRPr lang="en-US" altLang="en-US" dirty="0"/>
          </a:p>
        </p:txBody>
      </p:sp>
    </p:spTree>
    <p:extLst>
      <p:ext uri="{BB962C8B-B14F-4D97-AF65-F5344CB8AC3E}">
        <p14:creationId xmlns:p14="http://schemas.microsoft.com/office/powerpoint/2010/main" val="28175510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6"/>
          <p:cNvSpPr txBox="1">
            <a:spLocks noGrp="1"/>
          </p:cNvSpPr>
          <p:nvPr>
            <p:ph type="ftr" sz="quarter"/>
          </p:nvPr>
        </p:nvSpPr>
        <p:spPr>
          <a:xfrm>
            <a:off x="0" y="8685213"/>
            <a:ext cx="2971800" cy="457200"/>
          </a:xfrm>
          <a:prstGeom prst="rect">
            <a:avLst/>
          </a:prstGeom>
          <a:noFill/>
          <a:ln w="9525">
            <a:noFill/>
          </a:ln>
        </p:spPr>
        <p:txBody>
          <a:bodyPr anchor="b"/>
          <a:lstStyle/>
          <a:p>
            <a:pPr lvl="0" eaLnBrk="1" hangingPunct="1">
              <a:spcBef>
                <a:spcPct val="0"/>
              </a:spcBef>
            </a:pPr>
            <a:r>
              <a:rPr lang="en-US" altLang="en-US" dirty="0"/>
              <a:t>23.#</a:t>
            </a:r>
          </a:p>
        </p:txBody>
      </p:sp>
      <p:sp>
        <p:nvSpPr>
          <p:cNvPr id="121859" name="Rectangle 2"/>
          <p:cNvSpPr>
            <a:spLocks noGrp="1" noRot="1" noChangeAspect="1" noTextEdit="1"/>
          </p:cNvSpPr>
          <p:nvPr>
            <p:ph type="sldImg"/>
          </p:nvPr>
        </p:nvSpPr>
        <p:spPr/>
      </p:sp>
      <p:sp>
        <p:nvSpPr>
          <p:cNvPr id="121860" name="Rectangle 3"/>
          <p:cNvSpPr>
            <a:spLocks noGrp="1"/>
          </p:cNvSpPr>
          <p:nvPr>
            <p:ph type="body" idx="1"/>
          </p:nvPr>
        </p:nvSpPr>
        <p:spPr/>
        <p:txBody>
          <a:bodyPr wrap="square" lIns="91440" tIns="45720" rIns="91440" bIns="45720" anchor="t"/>
          <a:lstStyle/>
          <a:p>
            <a:pPr lvl="0" eaLnBrk="1" hangingPunct="1"/>
            <a:endParaRPr lang="en-US" altLang="en-US" dirty="0"/>
          </a:p>
        </p:txBody>
      </p:sp>
    </p:spTree>
    <p:extLst>
      <p:ext uri="{BB962C8B-B14F-4D97-AF65-F5344CB8AC3E}">
        <p14:creationId xmlns:p14="http://schemas.microsoft.com/office/powerpoint/2010/main" val="37152591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6"/>
          <p:cNvSpPr txBox="1">
            <a:spLocks noGrp="1"/>
          </p:cNvSpPr>
          <p:nvPr>
            <p:ph type="ftr" sz="quarter"/>
          </p:nvPr>
        </p:nvSpPr>
        <p:spPr>
          <a:xfrm>
            <a:off x="0" y="8685213"/>
            <a:ext cx="2971800" cy="457200"/>
          </a:xfrm>
          <a:prstGeom prst="rect">
            <a:avLst/>
          </a:prstGeom>
          <a:noFill/>
          <a:ln w="9525">
            <a:noFill/>
          </a:ln>
        </p:spPr>
        <p:txBody>
          <a:bodyPr anchor="b"/>
          <a:lstStyle/>
          <a:p>
            <a:pPr lvl="0" eaLnBrk="1" hangingPunct="1">
              <a:spcBef>
                <a:spcPct val="0"/>
              </a:spcBef>
            </a:pPr>
            <a:r>
              <a:rPr lang="en-US" altLang="en-US" dirty="0"/>
              <a:t>23.#</a:t>
            </a:r>
          </a:p>
        </p:txBody>
      </p:sp>
      <p:sp>
        <p:nvSpPr>
          <p:cNvPr id="69635" name="Rectangle 2"/>
          <p:cNvSpPr>
            <a:spLocks noGrp="1" noRot="1" noChangeAspect="1" noTextEdit="1"/>
          </p:cNvSpPr>
          <p:nvPr>
            <p:ph type="sldImg"/>
          </p:nvPr>
        </p:nvSpPr>
        <p:spPr/>
      </p:sp>
      <p:sp>
        <p:nvSpPr>
          <p:cNvPr id="69636" name="Rectangle 3"/>
          <p:cNvSpPr>
            <a:spLocks noGrp="1"/>
          </p:cNvSpPr>
          <p:nvPr>
            <p:ph type="body" idx="1"/>
          </p:nvPr>
        </p:nvSpPr>
        <p:spPr/>
        <p:txBody>
          <a:bodyPr wrap="square" lIns="91440" tIns="45720" rIns="91440" bIns="45720" anchor="t"/>
          <a:lstStyle/>
          <a:p>
            <a:pPr lvl="0" eaLnBrk="1" hangingPunct="1"/>
            <a:endParaRPr lang="en-US" altLang="en-US" dirty="0"/>
          </a:p>
        </p:txBody>
      </p:sp>
    </p:spTree>
    <p:extLst>
      <p:ext uri="{BB962C8B-B14F-4D97-AF65-F5344CB8AC3E}">
        <p14:creationId xmlns:p14="http://schemas.microsoft.com/office/powerpoint/2010/main" val="20069177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6"/>
          <p:cNvSpPr txBox="1">
            <a:spLocks noGrp="1"/>
          </p:cNvSpPr>
          <p:nvPr>
            <p:ph type="ftr" sz="quarter"/>
          </p:nvPr>
        </p:nvSpPr>
        <p:spPr>
          <a:xfrm>
            <a:off x="0" y="8685213"/>
            <a:ext cx="2971800" cy="457200"/>
          </a:xfrm>
          <a:prstGeom prst="rect">
            <a:avLst/>
          </a:prstGeom>
          <a:noFill/>
          <a:ln w="9525">
            <a:noFill/>
          </a:ln>
        </p:spPr>
        <p:txBody>
          <a:bodyPr anchor="b"/>
          <a:lstStyle/>
          <a:p>
            <a:pPr lvl="0" eaLnBrk="1" hangingPunct="1">
              <a:spcBef>
                <a:spcPct val="0"/>
              </a:spcBef>
            </a:pPr>
            <a:r>
              <a:rPr lang="en-US" altLang="en-US" dirty="0"/>
              <a:t>23.#</a:t>
            </a:r>
          </a:p>
        </p:txBody>
      </p:sp>
      <p:sp>
        <p:nvSpPr>
          <p:cNvPr id="70659" name="Rectangle 2"/>
          <p:cNvSpPr>
            <a:spLocks noGrp="1" noRot="1" noChangeAspect="1" noTextEdit="1"/>
          </p:cNvSpPr>
          <p:nvPr>
            <p:ph type="sldImg"/>
          </p:nvPr>
        </p:nvSpPr>
        <p:spPr/>
      </p:sp>
      <p:sp>
        <p:nvSpPr>
          <p:cNvPr id="70660" name="Rectangle 3"/>
          <p:cNvSpPr>
            <a:spLocks noGrp="1"/>
          </p:cNvSpPr>
          <p:nvPr>
            <p:ph type="body" idx="1"/>
          </p:nvPr>
        </p:nvSpPr>
        <p:spPr/>
        <p:txBody>
          <a:bodyPr wrap="square" lIns="91440" tIns="45720" rIns="91440" bIns="45720" anchor="t"/>
          <a:lstStyle/>
          <a:p>
            <a:pPr lvl="0" eaLnBrk="1" hangingPunct="1"/>
            <a:endParaRPr lang="en-US" altLang="en-US" dirty="0"/>
          </a:p>
        </p:txBody>
      </p:sp>
    </p:spTree>
    <p:extLst>
      <p:ext uri="{BB962C8B-B14F-4D97-AF65-F5344CB8AC3E}">
        <p14:creationId xmlns:p14="http://schemas.microsoft.com/office/powerpoint/2010/main" val="23094256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6"/>
          <p:cNvSpPr txBox="1">
            <a:spLocks noGrp="1"/>
          </p:cNvSpPr>
          <p:nvPr>
            <p:ph type="ftr" sz="quarter"/>
          </p:nvPr>
        </p:nvSpPr>
        <p:spPr>
          <a:xfrm>
            <a:off x="0" y="8685213"/>
            <a:ext cx="2971800" cy="457200"/>
          </a:xfrm>
          <a:prstGeom prst="rect">
            <a:avLst/>
          </a:prstGeom>
          <a:noFill/>
          <a:ln w="9525">
            <a:noFill/>
          </a:ln>
        </p:spPr>
        <p:txBody>
          <a:bodyPr anchor="b"/>
          <a:lstStyle/>
          <a:p>
            <a:pPr lvl="0" eaLnBrk="1" hangingPunct="1">
              <a:spcBef>
                <a:spcPct val="0"/>
              </a:spcBef>
            </a:pPr>
            <a:r>
              <a:rPr lang="en-US" altLang="en-US" dirty="0"/>
              <a:t>23.#</a:t>
            </a:r>
          </a:p>
        </p:txBody>
      </p:sp>
      <p:sp>
        <p:nvSpPr>
          <p:cNvPr id="71683" name="Rectangle 2"/>
          <p:cNvSpPr>
            <a:spLocks noGrp="1" noRot="1" noChangeAspect="1" noTextEdit="1"/>
          </p:cNvSpPr>
          <p:nvPr>
            <p:ph type="sldImg"/>
          </p:nvPr>
        </p:nvSpPr>
        <p:spPr/>
      </p:sp>
      <p:sp>
        <p:nvSpPr>
          <p:cNvPr id="71684" name="Rectangle 3"/>
          <p:cNvSpPr>
            <a:spLocks noGrp="1"/>
          </p:cNvSpPr>
          <p:nvPr>
            <p:ph type="body" idx="1"/>
          </p:nvPr>
        </p:nvSpPr>
        <p:spPr/>
        <p:txBody>
          <a:bodyPr wrap="square" lIns="91440" tIns="45720" rIns="91440" bIns="45720" anchor="t"/>
          <a:lstStyle/>
          <a:p>
            <a:pPr lvl="0" eaLnBrk="1" hangingPunct="1"/>
            <a:endParaRPr lang="en-US" altLang="en-US" dirty="0"/>
          </a:p>
        </p:txBody>
      </p:sp>
    </p:spTree>
    <p:extLst>
      <p:ext uri="{BB962C8B-B14F-4D97-AF65-F5344CB8AC3E}">
        <p14:creationId xmlns:p14="http://schemas.microsoft.com/office/powerpoint/2010/main" val="22829732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6"/>
          <p:cNvSpPr txBox="1">
            <a:spLocks noGrp="1"/>
          </p:cNvSpPr>
          <p:nvPr>
            <p:ph type="ftr" sz="quarter"/>
          </p:nvPr>
        </p:nvSpPr>
        <p:spPr>
          <a:xfrm>
            <a:off x="0" y="8685213"/>
            <a:ext cx="2971800" cy="457200"/>
          </a:xfrm>
          <a:prstGeom prst="rect">
            <a:avLst/>
          </a:prstGeom>
          <a:noFill/>
          <a:ln w="9525">
            <a:noFill/>
          </a:ln>
        </p:spPr>
        <p:txBody>
          <a:bodyPr anchor="b"/>
          <a:lstStyle/>
          <a:p>
            <a:pPr lvl="0" eaLnBrk="1" hangingPunct="1">
              <a:spcBef>
                <a:spcPct val="0"/>
              </a:spcBef>
            </a:pPr>
            <a:r>
              <a:rPr lang="en-US" altLang="en-US" dirty="0"/>
              <a:t>23.#</a:t>
            </a:r>
          </a:p>
        </p:txBody>
      </p:sp>
      <p:sp>
        <p:nvSpPr>
          <p:cNvPr id="72707" name="Rectangle 2"/>
          <p:cNvSpPr>
            <a:spLocks noGrp="1" noRot="1" noChangeAspect="1" noTextEdit="1"/>
          </p:cNvSpPr>
          <p:nvPr>
            <p:ph type="sldImg"/>
          </p:nvPr>
        </p:nvSpPr>
        <p:spPr/>
      </p:sp>
      <p:sp>
        <p:nvSpPr>
          <p:cNvPr id="72708" name="Rectangle 3"/>
          <p:cNvSpPr>
            <a:spLocks noGrp="1"/>
          </p:cNvSpPr>
          <p:nvPr>
            <p:ph type="body" idx="1"/>
          </p:nvPr>
        </p:nvSpPr>
        <p:spPr/>
        <p:txBody>
          <a:bodyPr wrap="square" lIns="91440" tIns="45720" rIns="91440" bIns="45720" anchor="t"/>
          <a:lstStyle/>
          <a:p>
            <a:pPr lvl="0" eaLnBrk="1" hangingPunct="1"/>
            <a:endParaRPr lang="en-US" altLang="en-US" dirty="0"/>
          </a:p>
        </p:txBody>
      </p:sp>
    </p:spTree>
    <p:extLst>
      <p:ext uri="{BB962C8B-B14F-4D97-AF65-F5344CB8AC3E}">
        <p14:creationId xmlns:p14="http://schemas.microsoft.com/office/powerpoint/2010/main" val="35104959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pPr fontAlgn="base"/>
            <a:r>
              <a:rPr lang="en-US" strike="noStrike" noProof="1" smtClean="0"/>
              <a:t>Click to edit Master title style</a:t>
            </a:r>
            <a:endParaRPr lang="en-US" strike="noStrike" noProof="1"/>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pPr fontAlgn="base"/>
            <a:r>
              <a:rPr lang="en-US" strike="noStrike" noProof="1" smtClean="0"/>
              <a:t>Click to edit Master subtitle style</a:t>
            </a:r>
            <a:endParaRPr lang="en-US" strike="noStrike" noProof="1"/>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pPr fontAlgn="base"/>
            <a:r>
              <a:rPr lang="en-US" strike="noStrike" noProof="1" smtClean="0"/>
              <a:t>Click to edit Master title style</a:t>
            </a:r>
            <a:endParaRPr lang="en-US" strike="noStrike" noProof="1"/>
          </a:p>
        </p:txBody>
      </p:sp>
      <p:sp>
        <p:nvSpPr>
          <p:cNvPr id="3" name="Picture Placeholder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Tx/>
              <a:buSzTx/>
              <a:buFontTx/>
              <a:buNone/>
              <a:defRPr/>
            </a:pPr>
            <a:endParaRPr kumimoji="0" lang="en-US" sz="3200" b="0" i="0" u="none" strike="noStrike" kern="0" cap="none" spc="0" normalizeH="0" baseline="0" noProof="0" smtClean="0">
              <a:ln>
                <a:noFill/>
              </a:ln>
              <a:solidFill>
                <a:schemeClr val="tx1"/>
              </a:solidFill>
              <a:effectLst/>
              <a:uLnTx/>
              <a:uFillTx/>
              <a:latin typeface="+mn-lt"/>
              <a:ea typeface="+mn-ea"/>
              <a:cs typeface="+mn-cs"/>
            </a:endParaRP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en-US" strike="noStrike" noProof="1" smtClean="0"/>
              <a:t>Click to edit Master text styles</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en-US" strike="noStrike" noProof="1" smtClean="0"/>
              <a:t>Click to edit Master title style</a:t>
            </a:r>
            <a:endParaRPr lang="en-US" strike="noStrike" noProof="1"/>
          </a:p>
        </p:txBody>
      </p:sp>
      <p:sp>
        <p:nvSpPr>
          <p:cNvPr id="3" name="Vertical Text Placeholder 2"/>
          <p:cNvSpPr>
            <a:spLocks noGrp="1"/>
          </p:cNvSpPr>
          <p:nvPr>
            <p:ph type="body" orient="vert" idx="1"/>
          </p:nvPr>
        </p:nvSpPr>
        <p:spPr/>
        <p:txBody>
          <a:bodyPr vert="eaVert"/>
          <a:lstStyle/>
          <a:p>
            <a:pPr lvl="0" fontAlgn="base"/>
            <a:r>
              <a:rPr lang="en-US" strike="noStrike" noProof="1" smtClean="0"/>
              <a:t>Click to edit Master text styles</a:t>
            </a:r>
          </a:p>
          <a:p>
            <a:pPr lvl="1" fontAlgn="base"/>
            <a:r>
              <a:rPr lang="en-US" strike="noStrike" noProof="1" smtClean="0"/>
              <a:t>Second level</a:t>
            </a:r>
          </a:p>
          <a:p>
            <a:pPr lvl="2" fontAlgn="base"/>
            <a:r>
              <a:rPr lang="en-US" strike="noStrike" noProof="1" smtClean="0"/>
              <a:t>Third level</a:t>
            </a:r>
          </a:p>
          <a:p>
            <a:pPr lvl="3" fontAlgn="base"/>
            <a:r>
              <a:rPr lang="en-US" strike="noStrike" noProof="1" smtClean="0"/>
              <a:t>Fourth level</a:t>
            </a:r>
          </a:p>
          <a:p>
            <a:pPr lvl="4" fontAlgn="base"/>
            <a:r>
              <a:rPr lang="en-US" strike="noStrike" noProof="1" smtClean="0"/>
              <a:t>Fifth level</a:t>
            </a:r>
            <a:endParaRPr lang="en-US" strike="noStrike" noProof="1"/>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pPr fontAlgn="base"/>
            <a:r>
              <a:rPr lang="en-US" strike="noStrike" noProof="1" smtClean="0"/>
              <a:t>Click to edit Master title style</a:t>
            </a:r>
            <a:endParaRPr lang="en-US" strike="noStrike" noProof="1"/>
          </a:p>
        </p:txBody>
      </p:sp>
      <p:sp>
        <p:nvSpPr>
          <p:cNvPr id="3" name="Vertical Text Placeholder 2"/>
          <p:cNvSpPr>
            <a:spLocks noGrp="1"/>
          </p:cNvSpPr>
          <p:nvPr>
            <p:ph type="body" orient="vert" idx="1"/>
          </p:nvPr>
        </p:nvSpPr>
        <p:spPr>
          <a:xfrm>
            <a:off x="457200" y="274638"/>
            <a:ext cx="6019800" cy="5851525"/>
          </a:xfrm>
        </p:spPr>
        <p:txBody>
          <a:bodyPr vert="eaVert"/>
          <a:lstStyle/>
          <a:p>
            <a:pPr lvl="0" fontAlgn="base"/>
            <a:r>
              <a:rPr lang="en-US" strike="noStrike" noProof="1" smtClean="0"/>
              <a:t>Click to edit Master text styles</a:t>
            </a:r>
          </a:p>
          <a:p>
            <a:pPr lvl="1" fontAlgn="base"/>
            <a:r>
              <a:rPr lang="en-US" strike="noStrike" noProof="1" smtClean="0"/>
              <a:t>Second level</a:t>
            </a:r>
          </a:p>
          <a:p>
            <a:pPr lvl="2" fontAlgn="base"/>
            <a:r>
              <a:rPr lang="en-US" strike="noStrike" noProof="1" smtClean="0"/>
              <a:t>Third level</a:t>
            </a:r>
          </a:p>
          <a:p>
            <a:pPr lvl="3" fontAlgn="base"/>
            <a:r>
              <a:rPr lang="en-US" strike="noStrike" noProof="1" smtClean="0"/>
              <a:t>Fourth level</a:t>
            </a:r>
          </a:p>
          <a:p>
            <a:pPr lvl="4" fontAlgn="base"/>
            <a:r>
              <a:rPr lang="en-US" strike="noStrike" noProof="1" smtClean="0"/>
              <a:t>Fifth level</a:t>
            </a:r>
            <a:endParaRPr lang="en-US" strike="noStrike" noProof="1"/>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itle">
  <p:cSld name="1_Title Slide">
    <p:bg>
      <p:bgPr>
        <a:solidFill>
          <a:schemeClr val="bg1"/>
        </a:solidFill>
        <a:effectLst/>
      </p:bgPr>
    </p:bg>
    <p:spTree>
      <p:nvGrpSpPr>
        <p:cNvPr id="1" name=""/>
        <p:cNvGrpSpPr/>
        <p:nvPr/>
      </p:nvGrpSpPr>
      <p:grpSpPr>
        <a:xfrm>
          <a:off x="0" y="0"/>
          <a:ext cx="0" cy="0"/>
          <a:chOff x="0" y="0"/>
          <a:chExt cx="0" cy="0"/>
        </a:xfrm>
      </p:grpSpPr>
      <p:sp>
        <p:nvSpPr>
          <p:cNvPr id="8" name="Rectangle 7"/>
          <p:cNvSpPr>
            <a:spLocks noChangeArrowheads="1"/>
          </p:cNvSpPr>
          <p:nvPr/>
        </p:nvSpPr>
        <p:spPr bwMode="auto">
          <a:xfrm>
            <a:off x="0" y="0"/>
            <a:ext cx="9144000" cy="765175"/>
          </a:xfrm>
          <a:prstGeom prst="rect">
            <a:avLst/>
          </a:prstGeom>
          <a:solidFill>
            <a:schemeClr val="accent6">
              <a:lumMod val="40000"/>
              <a:lumOff val="60000"/>
            </a:schemeClr>
          </a:solidFill>
          <a:ln w="9525">
            <a:no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GB" sz="2400" b="0" i="0" u="none" strike="noStrike" kern="1200" cap="none" spc="0" normalizeH="0" baseline="0" noProof="0">
              <a:ln>
                <a:noFill/>
              </a:ln>
              <a:solidFill>
                <a:schemeClr val="bg1"/>
              </a:solidFill>
              <a:effectLst/>
              <a:uLnTx/>
              <a:uFillTx/>
              <a:latin typeface="Arial" panose="020B0604020202020204" pitchFamily="34" charset="0"/>
              <a:ea typeface="+mn-ea"/>
              <a:cs typeface="+mn-cs"/>
            </a:endParaRPr>
          </a:p>
        </p:txBody>
      </p:sp>
      <p:sp>
        <p:nvSpPr>
          <p:cNvPr id="9" name="Rectangle 9"/>
          <p:cNvSpPr>
            <a:spLocks noChangeArrowheads="1"/>
          </p:cNvSpPr>
          <p:nvPr/>
        </p:nvSpPr>
        <p:spPr bwMode="auto">
          <a:xfrm>
            <a:off x="0" y="765175"/>
            <a:ext cx="9144000" cy="17463"/>
          </a:xfrm>
          <a:prstGeom prst="rect">
            <a:avLst/>
          </a:prstGeom>
          <a:solidFill>
            <a:srgbClr val="000000"/>
          </a:solidFill>
          <a:ln>
            <a:noFill/>
          </a:ln>
        </p:spPr>
        <p:txBody>
          <a:bodyPr wrap="none" anchor="ctr"/>
          <a:lstStyle>
            <a:lvl1pPr>
              <a:defRPr sz="3200">
                <a:solidFill>
                  <a:schemeClr val="tx1"/>
                </a:solidFill>
                <a:latin typeface="Arial Black" panose="020B0A04020102020204" pitchFamily="34" charset="0"/>
                <a:cs typeface="Arial" panose="020B0604020202020204" pitchFamily="34" charset="0"/>
              </a:defRPr>
            </a:lvl1pPr>
            <a:lvl2pPr marL="742950" indent="-285750">
              <a:defRPr sz="3200">
                <a:solidFill>
                  <a:schemeClr val="tx1"/>
                </a:solidFill>
                <a:latin typeface="Arial Black" panose="020B0A04020102020204" pitchFamily="34" charset="0"/>
                <a:cs typeface="Arial" panose="020B0604020202020204" pitchFamily="34" charset="0"/>
              </a:defRPr>
            </a:lvl2pPr>
            <a:lvl3pPr marL="1143000" indent="-228600">
              <a:defRPr sz="3200">
                <a:solidFill>
                  <a:schemeClr val="tx1"/>
                </a:solidFill>
                <a:latin typeface="Arial Black" panose="020B0A04020102020204" pitchFamily="34" charset="0"/>
                <a:cs typeface="Arial" panose="020B0604020202020204" pitchFamily="34" charset="0"/>
              </a:defRPr>
            </a:lvl3pPr>
            <a:lvl4pPr marL="1600200" indent="-228600">
              <a:defRPr sz="3200">
                <a:solidFill>
                  <a:schemeClr val="tx1"/>
                </a:solidFill>
                <a:latin typeface="Arial Black" panose="020B0A04020102020204" pitchFamily="34" charset="0"/>
                <a:cs typeface="Arial" panose="020B0604020202020204" pitchFamily="34" charset="0"/>
              </a:defRPr>
            </a:lvl4pPr>
            <a:lvl5pPr marL="2057400" indent="-228600">
              <a:defRPr sz="3200">
                <a:solidFill>
                  <a:schemeClr val="tx1"/>
                </a:solidFill>
                <a:latin typeface="Arial Black" panose="020B0A04020102020204" pitchFamily="34" charset="0"/>
                <a:cs typeface="Arial" panose="020B0604020202020204" pitchFamily="34" charset="0"/>
              </a:defRPr>
            </a:lvl5pPr>
            <a:lvl6pPr marL="25146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6pPr>
            <a:lvl7pPr marL="29718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7pPr>
            <a:lvl8pPr marL="34290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8pPr>
            <a:lvl9pPr marL="38862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60000"/>
              <a:buFont typeface="Wingdings" panose="05000000000000000000" pitchFamily="2" charset="2"/>
              <a:buNone/>
              <a:defRPr/>
            </a:pPr>
            <a:endParaRPr kumimoji="0" lang="en-US" sz="3200" b="0" i="0" u="none" strike="noStrike" kern="1200" cap="none" spc="0" normalizeH="0" baseline="0" noProof="0" smtClean="0">
              <a:ln>
                <a:noFill/>
              </a:ln>
              <a:solidFill>
                <a:schemeClr val="tx1"/>
              </a:solidFill>
              <a:effectLst/>
              <a:uLnTx/>
              <a:uFillTx/>
              <a:latin typeface="Arial Black" panose="020B0A04020102020204" pitchFamily="34" charset="0"/>
              <a:ea typeface="+mn-ea"/>
              <a:cs typeface="Arial" panose="020B0604020202020204" pitchFamily="34" charset="0"/>
            </a:endParaRPr>
          </a:p>
        </p:txBody>
      </p:sp>
      <p:sp>
        <p:nvSpPr>
          <p:cNvPr id="10" name="Rectangle 19"/>
          <p:cNvSpPr>
            <a:spLocks noChangeArrowheads="1"/>
          </p:cNvSpPr>
          <p:nvPr/>
        </p:nvSpPr>
        <p:spPr bwMode="auto">
          <a:xfrm>
            <a:off x="2197100" y="765175"/>
            <a:ext cx="46038" cy="5732463"/>
          </a:xfrm>
          <a:prstGeom prst="rect">
            <a:avLst/>
          </a:prstGeom>
          <a:gradFill rotWithShape="1">
            <a:gsLst>
              <a:gs pos="0">
                <a:srgbClr val="808080"/>
              </a:gs>
              <a:gs pos="100000">
                <a:srgbClr val="FFFFFF"/>
              </a:gs>
            </a:gsLst>
            <a:lin ang="5400000" scaled="1"/>
          </a:gradFill>
          <a:ln>
            <a:noFill/>
          </a:ln>
        </p:spPr>
        <p:txBody>
          <a:bodyPr wrap="none" anchor="ctr"/>
          <a:lstStyle>
            <a:lvl1pPr>
              <a:defRPr sz="3200">
                <a:solidFill>
                  <a:schemeClr val="tx1"/>
                </a:solidFill>
                <a:latin typeface="Arial Black" panose="020B0A04020102020204" pitchFamily="34" charset="0"/>
                <a:cs typeface="Arial" panose="020B0604020202020204" pitchFamily="34" charset="0"/>
              </a:defRPr>
            </a:lvl1pPr>
            <a:lvl2pPr marL="742950" indent="-285750">
              <a:defRPr sz="3200">
                <a:solidFill>
                  <a:schemeClr val="tx1"/>
                </a:solidFill>
                <a:latin typeface="Arial Black" panose="020B0A04020102020204" pitchFamily="34" charset="0"/>
                <a:cs typeface="Arial" panose="020B0604020202020204" pitchFamily="34" charset="0"/>
              </a:defRPr>
            </a:lvl2pPr>
            <a:lvl3pPr marL="1143000" indent="-228600">
              <a:defRPr sz="3200">
                <a:solidFill>
                  <a:schemeClr val="tx1"/>
                </a:solidFill>
                <a:latin typeface="Arial Black" panose="020B0A04020102020204" pitchFamily="34" charset="0"/>
                <a:cs typeface="Arial" panose="020B0604020202020204" pitchFamily="34" charset="0"/>
              </a:defRPr>
            </a:lvl3pPr>
            <a:lvl4pPr marL="1600200" indent="-228600">
              <a:defRPr sz="3200">
                <a:solidFill>
                  <a:schemeClr val="tx1"/>
                </a:solidFill>
                <a:latin typeface="Arial Black" panose="020B0A04020102020204" pitchFamily="34" charset="0"/>
                <a:cs typeface="Arial" panose="020B0604020202020204" pitchFamily="34" charset="0"/>
              </a:defRPr>
            </a:lvl4pPr>
            <a:lvl5pPr marL="2057400" indent="-228600">
              <a:defRPr sz="3200">
                <a:solidFill>
                  <a:schemeClr val="tx1"/>
                </a:solidFill>
                <a:latin typeface="Arial Black" panose="020B0A04020102020204" pitchFamily="34" charset="0"/>
                <a:cs typeface="Arial" panose="020B0604020202020204" pitchFamily="34" charset="0"/>
              </a:defRPr>
            </a:lvl5pPr>
            <a:lvl6pPr marL="25146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6pPr>
            <a:lvl7pPr marL="29718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7pPr>
            <a:lvl8pPr marL="34290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8pPr>
            <a:lvl9pPr marL="38862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60000"/>
              <a:buFont typeface="Wingdings" panose="05000000000000000000" pitchFamily="2" charset="2"/>
              <a:buNone/>
              <a:defRPr/>
            </a:pPr>
            <a:endParaRPr kumimoji="0" lang="en-US" sz="3200" b="0" i="0" u="none" strike="noStrike" kern="1200" cap="none" spc="0" normalizeH="0" baseline="0" noProof="0" smtClean="0">
              <a:ln>
                <a:noFill/>
              </a:ln>
              <a:solidFill>
                <a:schemeClr val="tx1"/>
              </a:solidFill>
              <a:effectLst/>
              <a:uLnTx/>
              <a:uFillTx/>
              <a:latin typeface="Arial Black" panose="020B0A04020102020204" pitchFamily="34" charset="0"/>
              <a:ea typeface="+mn-ea"/>
              <a:cs typeface="Arial" panose="020B0604020202020204" pitchFamily="34" charset="0"/>
            </a:endParaRPr>
          </a:p>
        </p:txBody>
      </p:sp>
      <p:sp>
        <p:nvSpPr>
          <p:cNvPr id="11" name="Rectangle 20"/>
          <p:cNvSpPr>
            <a:spLocks noChangeArrowheads="1"/>
          </p:cNvSpPr>
          <p:nvPr/>
        </p:nvSpPr>
        <p:spPr bwMode="auto">
          <a:xfrm>
            <a:off x="2559050" y="1195388"/>
            <a:ext cx="46038" cy="3816350"/>
          </a:xfrm>
          <a:prstGeom prst="rect">
            <a:avLst/>
          </a:prstGeom>
          <a:gradFill rotWithShape="1">
            <a:gsLst>
              <a:gs pos="0">
                <a:srgbClr val="767D79"/>
              </a:gs>
              <a:gs pos="100000">
                <a:schemeClr val="bg1"/>
              </a:gs>
            </a:gsLst>
            <a:lin ang="5400000" scaled="1"/>
          </a:gradFill>
          <a:ln>
            <a:noFill/>
          </a:ln>
        </p:spPr>
        <p:txBody>
          <a:bodyPr wrap="none" anchor="ctr"/>
          <a:lstStyle>
            <a:lvl1pPr>
              <a:defRPr sz="3200">
                <a:solidFill>
                  <a:schemeClr val="tx1"/>
                </a:solidFill>
                <a:latin typeface="Arial Black" panose="020B0A04020102020204" pitchFamily="34" charset="0"/>
                <a:cs typeface="Arial" panose="020B0604020202020204" pitchFamily="34" charset="0"/>
              </a:defRPr>
            </a:lvl1pPr>
            <a:lvl2pPr marL="742950" indent="-285750">
              <a:defRPr sz="3200">
                <a:solidFill>
                  <a:schemeClr val="tx1"/>
                </a:solidFill>
                <a:latin typeface="Arial Black" panose="020B0A04020102020204" pitchFamily="34" charset="0"/>
                <a:cs typeface="Arial" panose="020B0604020202020204" pitchFamily="34" charset="0"/>
              </a:defRPr>
            </a:lvl2pPr>
            <a:lvl3pPr marL="1143000" indent="-228600">
              <a:defRPr sz="3200">
                <a:solidFill>
                  <a:schemeClr val="tx1"/>
                </a:solidFill>
                <a:latin typeface="Arial Black" panose="020B0A04020102020204" pitchFamily="34" charset="0"/>
                <a:cs typeface="Arial" panose="020B0604020202020204" pitchFamily="34" charset="0"/>
              </a:defRPr>
            </a:lvl3pPr>
            <a:lvl4pPr marL="1600200" indent="-228600">
              <a:defRPr sz="3200">
                <a:solidFill>
                  <a:schemeClr val="tx1"/>
                </a:solidFill>
                <a:latin typeface="Arial Black" panose="020B0A04020102020204" pitchFamily="34" charset="0"/>
                <a:cs typeface="Arial" panose="020B0604020202020204" pitchFamily="34" charset="0"/>
              </a:defRPr>
            </a:lvl4pPr>
            <a:lvl5pPr marL="2057400" indent="-228600">
              <a:defRPr sz="3200">
                <a:solidFill>
                  <a:schemeClr val="tx1"/>
                </a:solidFill>
                <a:latin typeface="Arial Black" panose="020B0A04020102020204" pitchFamily="34" charset="0"/>
                <a:cs typeface="Arial" panose="020B0604020202020204" pitchFamily="34" charset="0"/>
              </a:defRPr>
            </a:lvl5pPr>
            <a:lvl6pPr marL="25146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6pPr>
            <a:lvl7pPr marL="29718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7pPr>
            <a:lvl8pPr marL="34290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8pPr>
            <a:lvl9pPr marL="38862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60000"/>
              <a:buFont typeface="Wingdings" panose="05000000000000000000" pitchFamily="2" charset="2"/>
              <a:buNone/>
              <a:defRPr/>
            </a:pPr>
            <a:endParaRPr kumimoji="0" lang="en-US" sz="3200" b="0" i="0" u="none" strike="noStrike" kern="1200" cap="none" spc="0" normalizeH="0" baseline="0" noProof="0" smtClean="0">
              <a:ln>
                <a:noFill/>
              </a:ln>
              <a:solidFill>
                <a:schemeClr val="tx1"/>
              </a:solidFill>
              <a:effectLst/>
              <a:uLnTx/>
              <a:uFillTx/>
              <a:latin typeface="Arial Black" panose="020B0A04020102020204" pitchFamily="34" charset="0"/>
              <a:ea typeface="+mn-ea"/>
              <a:cs typeface="Arial" panose="020B0604020202020204" pitchFamily="34" charset="0"/>
            </a:endParaRPr>
          </a:p>
        </p:txBody>
      </p:sp>
      <p:sp>
        <p:nvSpPr>
          <p:cNvPr id="12" name="Rectangle 21"/>
          <p:cNvSpPr>
            <a:spLocks noChangeArrowheads="1"/>
          </p:cNvSpPr>
          <p:nvPr/>
        </p:nvSpPr>
        <p:spPr bwMode="auto">
          <a:xfrm>
            <a:off x="2341563" y="1916113"/>
            <a:ext cx="6623050" cy="46038"/>
          </a:xfrm>
          <a:prstGeom prst="rect">
            <a:avLst/>
          </a:prstGeom>
          <a:gradFill rotWithShape="1">
            <a:gsLst>
              <a:gs pos="0">
                <a:srgbClr val="5F5F5F"/>
              </a:gs>
              <a:gs pos="100000">
                <a:schemeClr val="bg1"/>
              </a:gs>
            </a:gsLst>
            <a:lin ang="0" scaled="1"/>
          </a:gradFill>
          <a:ln>
            <a:noFill/>
          </a:ln>
        </p:spPr>
        <p:txBody>
          <a:bodyPr wrap="none" anchor="ctr"/>
          <a:lstStyle>
            <a:lvl1pPr>
              <a:defRPr sz="3200">
                <a:solidFill>
                  <a:schemeClr val="tx1"/>
                </a:solidFill>
                <a:latin typeface="Arial Black" panose="020B0A04020102020204" pitchFamily="34" charset="0"/>
                <a:cs typeface="Arial" panose="020B0604020202020204" pitchFamily="34" charset="0"/>
              </a:defRPr>
            </a:lvl1pPr>
            <a:lvl2pPr marL="742950" indent="-285750">
              <a:defRPr sz="3200">
                <a:solidFill>
                  <a:schemeClr val="tx1"/>
                </a:solidFill>
                <a:latin typeface="Arial Black" panose="020B0A04020102020204" pitchFamily="34" charset="0"/>
                <a:cs typeface="Arial" panose="020B0604020202020204" pitchFamily="34" charset="0"/>
              </a:defRPr>
            </a:lvl2pPr>
            <a:lvl3pPr marL="1143000" indent="-228600">
              <a:defRPr sz="3200">
                <a:solidFill>
                  <a:schemeClr val="tx1"/>
                </a:solidFill>
                <a:latin typeface="Arial Black" panose="020B0A04020102020204" pitchFamily="34" charset="0"/>
                <a:cs typeface="Arial" panose="020B0604020202020204" pitchFamily="34" charset="0"/>
              </a:defRPr>
            </a:lvl3pPr>
            <a:lvl4pPr marL="1600200" indent="-228600">
              <a:defRPr sz="3200">
                <a:solidFill>
                  <a:schemeClr val="tx1"/>
                </a:solidFill>
                <a:latin typeface="Arial Black" panose="020B0A04020102020204" pitchFamily="34" charset="0"/>
                <a:cs typeface="Arial" panose="020B0604020202020204" pitchFamily="34" charset="0"/>
              </a:defRPr>
            </a:lvl4pPr>
            <a:lvl5pPr marL="2057400" indent="-228600">
              <a:defRPr sz="3200">
                <a:solidFill>
                  <a:schemeClr val="tx1"/>
                </a:solidFill>
                <a:latin typeface="Arial Black" panose="020B0A04020102020204" pitchFamily="34" charset="0"/>
                <a:cs typeface="Arial" panose="020B0604020202020204" pitchFamily="34" charset="0"/>
              </a:defRPr>
            </a:lvl5pPr>
            <a:lvl6pPr marL="25146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6pPr>
            <a:lvl7pPr marL="29718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7pPr>
            <a:lvl8pPr marL="34290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8pPr>
            <a:lvl9pPr marL="38862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60000"/>
              <a:buFont typeface="Wingdings" panose="05000000000000000000" pitchFamily="2" charset="2"/>
              <a:buNone/>
              <a:defRPr/>
            </a:pPr>
            <a:endParaRPr kumimoji="0" lang="en-US" sz="3200" b="0" i="0" u="none" strike="noStrike" kern="1200" cap="none" spc="0" normalizeH="0" baseline="0" noProof="0" smtClean="0">
              <a:ln>
                <a:noFill/>
              </a:ln>
              <a:solidFill>
                <a:schemeClr val="tx1"/>
              </a:solidFill>
              <a:effectLst/>
              <a:uLnTx/>
              <a:uFillTx/>
              <a:latin typeface="Arial Black" panose="020B0A04020102020204" pitchFamily="34" charset="0"/>
              <a:ea typeface="+mn-ea"/>
              <a:cs typeface="Arial" panose="020B0604020202020204" pitchFamily="34" charset="0"/>
            </a:endParaRPr>
          </a:p>
        </p:txBody>
      </p:sp>
      <p:sp>
        <p:nvSpPr>
          <p:cNvPr id="13" name="Rectangle 38"/>
          <p:cNvSpPr>
            <a:spLocks noChangeArrowheads="1"/>
          </p:cNvSpPr>
          <p:nvPr/>
        </p:nvSpPr>
        <p:spPr bwMode="auto">
          <a:xfrm>
            <a:off x="0" y="6308725"/>
            <a:ext cx="9144000" cy="549275"/>
          </a:xfrm>
          <a:prstGeom prst="rect">
            <a:avLst/>
          </a:prstGeom>
          <a:solidFill>
            <a:schemeClr val="accent6">
              <a:lumMod val="40000"/>
              <a:lumOff val="60000"/>
            </a:schemeClr>
          </a:solidFill>
          <a:ln w="9525">
            <a:noFill/>
            <a:miter lim="800000"/>
          </a:ln>
          <a:effectLst/>
        </p:spPr>
        <p:txBody>
          <a:bodyPr wrap="none" anchor="ctr"/>
          <a:lstStyle/>
          <a:p>
            <a:pPr marL="0" marR="0" lvl="0" indent="0" algn="l" defTabSz="914400" rtl="0" eaLnBrk="1" fontAlgn="base" latinLnBrk="0" hangingPunct="1">
              <a:lnSpc>
                <a:spcPct val="100000"/>
              </a:lnSpc>
              <a:spcBef>
                <a:spcPct val="20000"/>
              </a:spcBef>
              <a:spcAft>
                <a:spcPct val="0"/>
              </a:spcAft>
              <a:buClr>
                <a:schemeClr val="tx1"/>
              </a:buClr>
              <a:buSzPct val="60000"/>
              <a:buFont typeface="Wingdings" panose="05000000000000000000" pitchFamily="2" charset="2"/>
              <a:buNone/>
              <a:defRPr/>
            </a:pPr>
            <a:endParaRPr kumimoji="0" lang="en-US" sz="3200" b="0" i="0" u="none" strike="noStrike" kern="1200" cap="none" spc="0" normalizeH="0" baseline="0" noProof="0" dirty="0">
              <a:ln>
                <a:noFill/>
              </a:ln>
              <a:solidFill>
                <a:schemeClr val="tx1"/>
              </a:solidFill>
              <a:effectLst/>
              <a:uLnTx/>
              <a:uFillTx/>
              <a:latin typeface="Arial Black" panose="020B0A04020102020204" pitchFamily="34" charset="0"/>
              <a:ea typeface="+mn-ea"/>
              <a:cs typeface="+mn-cs"/>
            </a:endParaRPr>
          </a:p>
        </p:txBody>
      </p:sp>
      <p:sp>
        <p:nvSpPr>
          <p:cNvPr id="14" name="Rectangle 39"/>
          <p:cNvSpPr>
            <a:spLocks noChangeArrowheads="1"/>
          </p:cNvSpPr>
          <p:nvPr/>
        </p:nvSpPr>
        <p:spPr bwMode="auto">
          <a:xfrm>
            <a:off x="0" y="6308725"/>
            <a:ext cx="9144000" cy="17463"/>
          </a:xfrm>
          <a:prstGeom prst="rect">
            <a:avLst/>
          </a:prstGeom>
          <a:solidFill>
            <a:srgbClr val="000000"/>
          </a:solidFill>
          <a:ln>
            <a:noFill/>
          </a:ln>
        </p:spPr>
        <p:txBody>
          <a:bodyPr wrap="none" anchor="ctr"/>
          <a:lstStyle>
            <a:lvl1pPr>
              <a:defRPr sz="3200">
                <a:solidFill>
                  <a:schemeClr val="tx1"/>
                </a:solidFill>
                <a:latin typeface="Arial Black" panose="020B0A04020102020204" pitchFamily="34" charset="0"/>
                <a:cs typeface="Arial" panose="020B0604020202020204" pitchFamily="34" charset="0"/>
              </a:defRPr>
            </a:lvl1pPr>
            <a:lvl2pPr marL="742950" indent="-285750">
              <a:defRPr sz="3200">
                <a:solidFill>
                  <a:schemeClr val="tx1"/>
                </a:solidFill>
                <a:latin typeface="Arial Black" panose="020B0A04020102020204" pitchFamily="34" charset="0"/>
                <a:cs typeface="Arial" panose="020B0604020202020204" pitchFamily="34" charset="0"/>
              </a:defRPr>
            </a:lvl2pPr>
            <a:lvl3pPr marL="1143000" indent="-228600">
              <a:defRPr sz="3200">
                <a:solidFill>
                  <a:schemeClr val="tx1"/>
                </a:solidFill>
                <a:latin typeface="Arial Black" panose="020B0A04020102020204" pitchFamily="34" charset="0"/>
                <a:cs typeface="Arial" panose="020B0604020202020204" pitchFamily="34" charset="0"/>
              </a:defRPr>
            </a:lvl3pPr>
            <a:lvl4pPr marL="1600200" indent="-228600">
              <a:defRPr sz="3200">
                <a:solidFill>
                  <a:schemeClr val="tx1"/>
                </a:solidFill>
                <a:latin typeface="Arial Black" panose="020B0A04020102020204" pitchFamily="34" charset="0"/>
                <a:cs typeface="Arial" panose="020B0604020202020204" pitchFamily="34" charset="0"/>
              </a:defRPr>
            </a:lvl4pPr>
            <a:lvl5pPr marL="2057400" indent="-228600">
              <a:defRPr sz="3200">
                <a:solidFill>
                  <a:schemeClr val="tx1"/>
                </a:solidFill>
                <a:latin typeface="Arial Black" panose="020B0A04020102020204" pitchFamily="34" charset="0"/>
                <a:cs typeface="Arial" panose="020B0604020202020204" pitchFamily="34" charset="0"/>
              </a:defRPr>
            </a:lvl5pPr>
            <a:lvl6pPr marL="25146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6pPr>
            <a:lvl7pPr marL="29718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7pPr>
            <a:lvl8pPr marL="34290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8pPr>
            <a:lvl9pPr marL="38862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60000"/>
              <a:buFont typeface="Wingdings" panose="05000000000000000000" pitchFamily="2" charset="2"/>
              <a:buNone/>
              <a:defRPr/>
            </a:pPr>
            <a:endParaRPr kumimoji="0" lang="en-US" sz="3200" b="0" i="0" u="none" strike="noStrike" kern="1200" cap="none" spc="0" normalizeH="0" baseline="0" noProof="0" smtClean="0">
              <a:ln>
                <a:noFill/>
              </a:ln>
              <a:solidFill>
                <a:schemeClr val="tx1"/>
              </a:solidFill>
              <a:effectLst/>
              <a:uLnTx/>
              <a:uFillTx/>
              <a:latin typeface="Arial Black" panose="020B0A04020102020204" pitchFamily="34" charset="0"/>
              <a:ea typeface="+mn-ea"/>
              <a:cs typeface="Arial" panose="020B0604020202020204" pitchFamily="34" charset="0"/>
            </a:endParaRPr>
          </a:p>
        </p:txBody>
      </p:sp>
      <p:sp>
        <p:nvSpPr>
          <p:cNvPr id="15" name="Text Box 42"/>
          <p:cNvSpPr txBox="1">
            <a:spLocks noChangeArrowheads="1"/>
          </p:cNvSpPr>
          <p:nvPr/>
        </p:nvSpPr>
        <p:spPr bwMode="auto">
          <a:xfrm>
            <a:off x="8388350" y="6497638"/>
            <a:ext cx="576263" cy="274638"/>
          </a:xfrm>
          <a:prstGeom prst="rect">
            <a:avLst/>
          </a:prstGeom>
          <a:noFill/>
          <a:ln w="9525">
            <a:noFill/>
            <a:miter lim="800000"/>
          </a:ln>
          <a:effectLst/>
        </p:spPr>
        <p:txBody>
          <a:bodyPr>
            <a:spAutoFit/>
          </a:bodyPr>
          <a:lstStyle>
            <a:lvl1pPr>
              <a:defRPr sz="3200">
                <a:solidFill>
                  <a:schemeClr val="tx1"/>
                </a:solidFill>
                <a:latin typeface="Arial Black" panose="020B0A04020102020204" pitchFamily="34" charset="0"/>
                <a:cs typeface="Arial" panose="020B0604020202020204" pitchFamily="34" charset="0"/>
              </a:defRPr>
            </a:lvl1pPr>
            <a:lvl2pPr marL="742950" indent="-285750">
              <a:defRPr sz="3200">
                <a:solidFill>
                  <a:schemeClr val="tx1"/>
                </a:solidFill>
                <a:latin typeface="Arial Black" panose="020B0A04020102020204" pitchFamily="34" charset="0"/>
                <a:cs typeface="Arial" panose="020B0604020202020204" pitchFamily="34" charset="0"/>
              </a:defRPr>
            </a:lvl2pPr>
            <a:lvl3pPr marL="1143000" indent="-228600">
              <a:defRPr sz="3200">
                <a:solidFill>
                  <a:schemeClr val="tx1"/>
                </a:solidFill>
                <a:latin typeface="Arial Black" panose="020B0A04020102020204" pitchFamily="34" charset="0"/>
                <a:cs typeface="Arial" panose="020B0604020202020204" pitchFamily="34" charset="0"/>
              </a:defRPr>
            </a:lvl3pPr>
            <a:lvl4pPr marL="1600200" indent="-228600">
              <a:defRPr sz="3200">
                <a:solidFill>
                  <a:schemeClr val="tx1"/>
                </a:solidFill>
                <a:latin typeface="Arial Black" panose="020B0A04020102020204" pitchFamily="34" charset="0"/>
                <a:cs typeface="Arial" panose="020B0604020202020204" pitchFamily="34" charset="0"/>
              </a:defRPr>
            </a:lvl4pPr>
            <a:lvl5pPr marL="2057400" indent="-228600">
              <a:defRPr sz="3200">
                <a:solidFill>
                  <a:schemeClr val="tx1"/>
                </a:solidFill>
                <a:latin typeface="Arial Black" panose="020B0A04020102020204" pitchFamily="34" charset="0"/>
                <a:cs typeface="Arial" panose="020B0604020202020204" pitchFamily="34" charset="0"/>
              </a:defRPr>
            </a:lvl5pPr>
            <a:lvl6pPr marL="25146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6pPr>
            <a:lvl7pPr marL="29718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7pPr>
            <a:lvl8pPr marL="34290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8pPr>
            <a:lvl9pPr marL="38862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2C6593B8-455B-4147-8342-0DD5E2CC034A}" type="slidenum">
              <a:rPr kumimoji="0" lang="en-AU" sz="1200" b="1" i="0" u="none" strike="noStrike" kern="1200" cap="none" spc="0" normalizeH="0" baseline="0" noProof="0" smtClean="0">
                <a:ln>
                  <a:noFill/>
                </a:ln>
                <a:solidFill>
                  <a:schemeClr val="tx1"/>
                </a:solidFill>
                <a:effectLst/>
                <a:uLnTx/>
                <a:uFillTx/>
                <a:latin typeface="Arial" panose="020B0604020202020204" pitchFamily="34" charset="0"/>
                <a:ea typeface="+mn-ea"/>
                <a:cs typeface="Arial" panose="020B0604020202020204" pitchFamily="34" charset="0"/>
              </a:rPr>
              <a:t>‹#›</a:t>
            </a:fld>
            <a:endParaRPr kumimoji="0" lang="en-GB" sz="1200" b="0" i="0" u="none" strike="noStrike" kern="1200" cap="none" spc="0" normalizeH="0" baseline="0" noProof="0" smtClean="0">
              <a:ln>
                <a:noFill/>
              </a:ln>
              <a:solidFill>
                <a:schemeClr val="tx1"/>
              </a:solidFill>
              <a:effectLst/>
              <a:uLnTx/>
              <a:uFillTx/>
              <a:latin typeface="Arial" panose="020B0604020202020204" pitchFamily="34" charset="0"/>
              <a:ea typeface="+mn-ea"/>
              <a:cs typeface="Arial" panose="020B0604020202020204" pitchFamily="34" charset="0"/>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628650" y="365125"/>
            <a:ext cx="7886700" cy="58118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4"/>
          <p:cNvSpPr>
            <a:spLocks noGrp="1"/>
          </p:cNvSpPr>
          <p:nvPr>
            <p:ph type="sldNum" sz="quarter" idx="12"/>
          </p:nvPr>
        </p:nvSpPr>
        <p:spPr>
          <a:xfrm>
            <a:off x="-76200" y="6400800"/>
            <a:ext cx="1905000" cy="457200"/>
          </a:xfrm>
        </p:spPr>
        <p:txBody>
          <a:bodyPr/>
          <a:lstStyle/>
          <a:p>
            <a:pPr lvl="0"/>
            <a:r>
              <a:t>11.</a:t>
            </a:r>
            <a:fld id="{9A0DB2DC-4C9A-4742-B13C-FB6460FD3503}" type="slidenum">
              <a:rPr lang="en-US" sz="2000" b="1">
                <a:solidFill>
                  <a:schemeClr val="bg2"/>
                </a:solidFill>
                <a:latin typeface="Arial" panose="020B0604020202020204" pitchFamily="34" charset="0"/>
              </a:rPr>
              <a:t>‹#›</a:t>
            </a:fld>
            <a:endParaRPr lang="en-US" sz="2000" b="1">
              <a:solidFill>
                <a:schemeClr val="bg2"/>
              </a:solidFill>
              <a:latin typeface="Arial" panose="020B0604020202020204" pitchFamily="34" charset="0"/>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735" b="1" i="0">
                <a:solidFill>
                  <a:schemeClr val="tx1"/>
                </a:solidFill>
                <a:latin typeface="Times New Roman" panose="02020603050405020304"/>
                <a:cs typeface="Times New Roman" panose="02020603050405020304"/>
              </a:defRPr>
            </a:lvl1pPr>
          </a:lstStyle>
          <a:p>
            <a:endParaRPr/>
          </a:p>
        </p:txBody>
      </p:sp>
      <p:sp>
        <p:nvSpPr>
          <p:cNvPr id="3" name="Holder 3"/>
          <p:cNvSpPr>
            <a:spLocks noGrp="1"/>
          </p:cNvSpPr>
          <p:nvPr>
            <p:ph type="ftr" sz="quarter" idx="5"/>
          </p:nvPr>
        </p:nvSpPr>
        <p:spPr>
          <a:xfrm>
            <a:off x="3108960" y="6377939"/>
            <a:ext cx="2926080" cy="342900"/>
          </a:xfrm>
          <a:prstGeom prst="rect">
            <a:avLst/>
          </a:prstGeom>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a:xfrm>
            <a:off x="457200" y="6377939"/>
            <a:ext cx="2103120" cy="342900"/>
          </a:xfrm>
          <a:prstGeom prst="rect">
            <a:avLst/>
          </a:prstGeom>
        </p:spPr>
        <p:txBody>
          <a:bodyPr lIns="0" tIns="0" rIns="0" bIns="0"/>
          <a:lstStyle>
            <a:lvl1pPr algn="l">
              <a:defRPr>
                <a:solidFill>
                  <a:schemeClr val="tx1">
                    <a:tint val="75000"/>
                  </a:schemeClr>
                </a:solidFill>
              </a:defRPr>
            </a:lvl1pPr>
          </a:lstStyle>
          <a:p>
            <a:fld id="{1D8BD707-D9CF-40AE-B4C6-C98DA3205C09}" type="datetimeFigureOut">
              <a:rPr lang="en-US"/>
              <a:t>10/6/2020</a:t>
            </a:fld>
            <a:endParaRPr lang="en-US"/>
          </a:p>
        </p:txBody>
      </p:sp>
      <p:sp>
        <p:nvSpPr>
          <p:cNvPr id="5" name="Holder 5"/>
          <p:cNvSpPr>
            <a:spLocks noGrp="1"/>
          </p:cNvSpPr>
          <p:nvPr>
            <p:ph type="sldNum" sz="quarter" idx="7"/>
          </p:nvPr>
        </p:nvSpPr>
        <p:spPr>
          <a:xfrm>
            <a:off x="664737" y="6243369"/>
            <a:ext cx="575572" cy="253360"/>
          </a:xfrm>
          <a:prstGeom prst="rect">
            <a:avLst/>
          </a:prstGeom>
        </p:spPr>
        <p:txBody>
          <a:bodyPr lIns="0" tIns="0" rIns="0" bIns="0"/>
          <a:lstStyle>
            <a:lvl1pPr>
              <a:defRPr sz="1710" b="1" i="0">
                <a:solidFill>
                  <a:srgbClr val="1B1B1B"/>
                </a:solidFill>
                <a:latin typeface="Arial" panose="020B0604020202020204"/>
                <a:cs typeface="Arial" panose="020B0604020202020204"/>
              </a:defRPr>
            </a:lvl1pPr>
          </a:lstStyle>
          <a:p>
            <a:pPr marL="10795">
              <a:lnSpc>
                <a:spcPts val="1815"/>
              </a:lnSpc>
            </a:pPr>
            <a:r>
              <a:rPr lang="en-IN" spc="-4" smtClean="0"/>
              <a:t>13.</a:t>
            </a:r>
            <a:fld id="{81D60167-4931-47E6-BA6A-407CBD079E47}" type="slidenum">
              <a:rPr lang="en-IN" spc="-4" smtClean="0"/>
              <a:t>‹#›</a:t>
            </a:fld>
            <a:endParaRPr spc="-4"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pPr fontAlgn="base"/>
            <a:r>
              <a:rPr lang="en-US" strike="noStrike" noProof="1" smtClean="0"/>
              <a:t>Click to edit Master title style</a:t>
            </a:r>
            <a:endParaRPr lang="en-US" strike="noStrike" noProof="1"/>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pPr fontAlgn="base"/>
            <a:r>
              <a:rPr lang="en-US" strike="noStrike" noProof="1" smtClean="0"/>
              <a:t>Click to edit Master subtitle style</a:t>
            </a:r>
            <a:endParaRPr lang="en-US" strike="noStrike" noProof="1"/>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p:spPr>
        <p:txBody>
          <a:bodyPr/>
          <a:lstStyle>
            <a:lvl1pPr>
              <a:defRPr sz="2800"/>
            </a:lvl1pPr>
          </a:lstStyle>
          <a:p>
            <a:pPr fontAlgn="base"/>
            <a:r>
              <a:rPr lang="en-US" strike="noStrike" noProof="1" smtClean="0"/>
              <a:t>Click to edit Master title style</a:t>
            </a:r>
            <a:endParaRPr lang="en-US" strike="noStrike" noProof="1"/>
          </a:p>
        </p:txBody>
      </p:sp>
      <p:sp>
        <p:nvSpPr>
          <p:cNvPr id="3" name="Content Placeholder 2"/>
          <p:cNvSpPr>
            <a:spLocks noGrp="1"/>
          </p:cNvSpPr>
          <p:nvPr>
            <p:ph idx="1"/>
          </p:nvPr>
        </p:nvSpPr>
        <p:spPr>
          <a:xfrm>
            <a:off x="457200" y="990600"/>
            <a:ext cx="8229600" cy="5135563"/>
          </a:xfrm>
        </p:spPr>
        <p:txBody>
          <a:bodyPr/>
          <a:lstStyle>
            <a:lvl1pPr>
              <a:defRPr sz="2000"/>
            </a:lvl1pPr>
            <a:lvl2pPr>
              <a:defRPr sz="1800"/>
            </a:lvl2pPr>
            <a:lvl3pPr>
              <a:defRPr sz="1600"/>
            </a:lvl3pPr>
            <a:lvl4pPr>
              <a:defRPr sz="1200"/>
            </a:lvl4pPr>
            <a:lvl5pPr>
              <a:defRPr sz="1200"/>
            </a:lvl5pPr>
          </a:lstStyle>
          <a:p>
            <a:pPr lvl="0" fontAlgn="base"/>
            <a:r>
              <a:rPr lang="en-US" strike="noStrike" noProof="1" smtClean="0"/>
              <a:t>Click to edit Master text styles</a:t>
            </a:r>
          </a:p>
          <a:p>
            <a:pPr lvl="1" fontAlgn="base"/>
            <a:r>
              <a:rPr lang="en-US" strike="noStrike" noProof="1" smtClean="0"/>
              <a:t>Second level</a:t>
            </a:r>
          </a:p>
          <a:p>
            <a:pPr lvl="2" fontAlgn="base"/>
            <a:r>
              <a:rPr lang="en-US" strike="noStrike" noProof="1" smtClean="0"/>
              <a:t>Third level</a:t>
            </a:r>
          </a:p>
          <a:p>
            <a:pPr lvl="3" fontAlgn="base"/>
            <a:r>
              <a:rPr lang="en-US" strike="noStrike" noProof="1" smtClean="0"/>
              <a:t>Fourth level</a:t>
            </a:r>
          </a:p>
          <a:p>
            <a:pPr lvl="4" fontAlgn="base"/>
            <a:r>
              <a:rPr lang="en-US" strike="noStrike" noProof="1" smtClean="0"/>
              <a:t>Fifth level</a:t>
            </a:r>
            <a:endParaRPr lang="en-US" strike="noStrike" noProof="1"/>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en-US" strike="noStrike" noProof="1" smtClean="0"/>
              <a:t>Click to edit Master title style</a:t>
            </a:r>
            <a:endParaRPr lang="en-US" strike="noStrike" noProof="1"/>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p:spPr>
        <p:txBody>
          <a:bodyPr/>
          <a:lstStyle>
            <a:lvl1pPr>
              <a:defRPr sz="2800"/>
            </a:lvl1pPr>
          </a:lstStyle>
          <a:p>
            <a:pPr fontAlgn="base"/>
            <a:r>
              <a:rPr lang="en-US" strike="noStrike" noProof="1" smtClean="0"/>
              <a:t>Click to edit Master title style</a:t>
            </a:r>
            <a:endParaRPr lang="en-US" strike="noStrike" noProof="1"/>
          </a:p>
        </p:txBody>
      </p:sp>
      <p:sp>
        <p:nvSpPr>
          <p:cNvPr id="3" name="Content Placeholder 2"/>
          <p:cNvSpPr>
            <a:spLocks noGrp="1"/>
          </p:cNvSpPr>
          <p:nvPr>
            <p:ph idx="1"/>
          </p:nvPr>
        </p:nvSpPr>
        <p:spPr>
          <a:xfrm>
            <a:off x="457200" y="990600"/>
            <a:ext cx="8229600" cy="5135563"/>
          </a:xfrm>
        </p:spPr>
        <p:txBody>
          <a:bodyPr/>
          <a:lstStyle>
            <a:lvl1pPr>
              <a:defRPr sz="2000"/>
            </a:lvl1pPr>
            <a:lvl2pPr>
              <a:defRPr sz="1800"/>
            </a:lvl2pPr>
            <a:lvl3pPr>
              <a:defRPr sz="1600"/>
            </a:lvl3pPr>
            <a:lvl4pPr>
              <a:defRPr sz="1200"/>
            </a:lvl4pPr>
            <a:lvl5pPr>
              <a:defRPr sz="1200"/>
            </a:lvl5pPr>
          </a:lstStyle>
          <a:p>
            <a:pPr lvl="0" fontAlgn="base"/>
            <a:r>
              <a:rPr lang="en-US" strike="noStrike" noProof="1" smtClean="0"/>
              <a:t>Click to edit Master text styles</a:t>
            </a:r>
          </a:p>
          <a:p>
            <a:pPr lvl="1" fontAlgn="base"/>
            <a:r>
              <a:rPr lang="en-US" strike="noStrike" noProof="1" smtClean="0"/>
              <a:t>Second level</a:t>
            </a:r>
          </a:p>
          <a:p>
            <a:pPr lvl="2" fontAlgn="base"/>
            <a:r>
              <a:rPr lang="en-US" strike="noStrike" noProof="1" smtClean="0"/>
              <a:t>Third level</a:t>
            </a:r>
          </a:p>
          <a:p>
            <a:pPr lvl="3" fontAlgn="base"/>
            <a:r>
              <a:rPr lang="en-US" strike="noStrike" noProof="1" smtClean="0"/>
              <a:t>Fourth level</a:t>
            </a:r>
          </a:p>
          <a:p>
            <a:pPr lvl="4" fontAlgn="base"/>
            <a:r>
              <a:rPr lang="en-US" strike="noStrike" noProof="1" smtClean="0"/>
              <a:t>Fifth level</a:t>
            </a:r>
            <a:endParaRPr lang="en-US" strike="noStrike" noProof="1"/>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en-US" strike="noStrike" noProof="1" smtClean="0"/>
              <a:t>Click to edit Master title style</a:t>
            </a:r>
            <a:endParaRPr lang="en-US" strike="noStrike" noProof="1"/>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en-US" strike="noStrike" noProof="1" smtClean="0"/>
              <a:t>Click to edit Master title style</a:t>
            </a:r>
            <a:endParaRPr lang="en-US" strike="noStrike" noProof="1"/>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pPr fontAlgn="base"/>
            <a:r>
              <a:rPr lang="en-US" strike="noStrike" noProof="1" smtClean="0"/>
              <a:t>Click to edit Master title style</a:t>
            </a:r>
            <a:endParaRPr lang="en-US" strike="noStrike" noProof="1"/>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fontAlgn="base"/>
            <a:r>
              <a:rPr lang="en-US" strike="noStrike" noProof="1" smtClean="0"/>
              <a:t>Click to edit Master text styles</a:t>
            </a: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en-US" strike="noStrike" noProof="1" smtClean="0"/>
              <a:t>Click to edit Master title style</a:t>
            </a:r>
            <a:endParaRPr lang="en-US" strike="noStrike" noProof="1"/>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en-US" strike="noStrike" noProof="1" smtClean="0"/>
              <a:t>Click to edit Master text styles</a:t>
            </a:r>
          </a:p>
          <a:p>
            <a:pPr lvl="1" fontAlgn="base"/>
            <a:r>
              <a:rPr lang="en-US" strike="noStrike" noProof="1" smtClean="0"/>
              <a:t>Second level</a:t>
            </a:r>
          </a:p>
          <a:p>
            <a:pPr lvl="2" fontAlgn="base"/>
            <a:r>
              <a:rPr lang="en-US" strike="noStrike" noProof="1" smtClean="0"/>
              <a:t>Third level</a:t>
            </a:r>
          </a:p>
          <a:p>
            <a:pPr lvl="3" fontAlgn="base"/>
            <a:r>
              <a:rPr lang="en-US" strike="noStrike" noProof="1" smtClean="0"/>
              <a:t>Fourth level</a:t>
            </a:r>
          </a:p>
          <a:p>
            <a:pPr lvl="4" fontAlgn="base"/>
            <a:r>
              <a:rPr lang="en-US" strike="noStrike" noProof="1" smtClean="0"/>
              <a:t>Fifth level</a:t>
            </a:r>
            <a:endParaRPr lang="en-US" strike="noStrike" noProof="1"/>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en-US" strike="noStrike" noProof="1" smtClean="0"/>
              <a:t>Click to edit Master text styles</a:t>
            </a:r>
          </a:p>
          <a:p>
            <a:pPr lvl="1" fontAlgn="base"/>
            <a:r>
              <a:rPr lang="en-US" strike="noStrike" noProof="1" smtClean="0"/>
              <a:t>Second level</a:t>
            </a:r>
          </a:p>
          <a:p>
            <a:pPr lvl="2" fontAlgn="base"/>
            <a:r>
              <a:rPr lang="en-US" strike="noStrike" noProof="1" smtClean="0"/>
              <a:t>Third level</a:t>
            </a:r>
          </a:p>
          <a:p>
            <a:pPr lvl="3" fontAlgn="base"/>
            <a:r>
              <a:rPr lang="en-US" strike="noStrike" noProof="1" smtClean="0"/>
              <a:t>Fourth level</a:t>
            </a:r>
          </a:p>
          <a:p>
            <a:pPr lvl="4" fontAlgn="base"/>
            <a:r>
              <a:rPr lang="en-US" strike="noStrike" noProof="1" smtClean="0"/>
              <a:t>Fifth level</a:t>
            </a:r>
            <a:endParaRPr lang="en-US" strike="noStrike" noProof="1"/>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pPr fontAlgn="base"/>
            <a:r>
              <a:rPr lang="en-US" strike="noStrike" noProof="1" smtClean="0"/>
              <a:t>Click to edit Master title style</a:t>
            </a:r>
            <a:endParaRPr lang="en-US" strike="noStrike" noProof="1"/>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en-US" strike="noStrike" noProof="1"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en-US" strike="noStrike" noProof="1" smtClean="0"/>
              <a:t>Click to edit Master text styles</a:t>
            </a:r>
          </a:p>
          <a:p>
            <a:pPr lvl="1" fontAlgn="base"/>
            <a:r>
              <a:rPr lang="en-US" strike="noStrike" noProof="1" smtClean="0"/>
              <a:t>Second level</a:t>
            </a:r>
          </a:p>
          <a:p>
            <a:pPr lvl="2" fontAlgn="base"/>
            <a:r>
              <a:rPr lang="en-US" strike="noStrike" noProof="1" smtClean="0"/>
              <a:t>Third level</a:t>
            </a:r>
          </a:p>
          <a:p>
            <a:pPr lvl="3" fontAlgn="base"/>
            <a:r>
              <a:rPr lang="en-US" strike="noStrike" noProof="1" smtClean="0"/>
              <a:t>Fourth level</a:t>
            </a:r>
          </a:p>
          <a:p>
            <a:pPr lvl="4" fontAlgn="base"/>
            <a:r>
              <a:rPr lang="en-US" strike="noStrike" noProof="1" smtClean="0"/>
              <a:t>Fifth level</a:t>
            </a:r>
            <a:endParaRPr lang="en-US" strike="noStrike" noProof="1"/>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en-US" strike="noStrike" noProof="1"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en-US" strike="noStrike" noProof="1" smtClean="0"/>
              <a:t>Click to edit Master text styles</a:t>
            </a:r>
          </a:p>
          <a:p>
            <a:pPr lvl="1" fontAlgn="base"/>
            <a:r>
              <a:rPr lang="en-US" strike="noStrike" noProof="1" smtClean="0"/>
              <a:t>Second level</a:t>
            </a:r>
          </a:p>
          <a:p>
            <a:pPr lvl="2" fontAlgn="base"/>
            <a:r>
              <a:rPr lang="en-US" strike="noStrike" noProof="1" smtClean="0"/>
              <a:t>Third level</a:t>
            </a:r>
          </a:p>
          <a:p>
            <a:pPr lvl="3" fontAlgn="base"/>
            <a:r>
              <a:rPr lang="en-US" strike="noStrike" noProof="1" smtClean="0"/>
              <a:t>Fourth level</a:t>
            </a:r>
          </a:p>
          <a:p>
            <a:pPr lvl="4" fontAlgn="base"/>
            <a:r>
              <a:rPr lang="en-US" strike="noStrike" noProof="1" smtClean="0"/>
              <a:t>Fifth level</a:t>
            </a:r>
            <a:endParaRPr lang="en-US" strike="noStrike" noProof="1"/>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pPr fontAlgn="base"/>
            <a:r>
              <a:rPr lang="en-US" strike="noStrike" noProof="1" smtClean="0"/>
              <a:t>Click to edit Master title style</a:t>
            </a:r>
            <a:endParaRPr lang="en-US" strike="noStrike" noProof="1"/>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fontAlgn="base"/>
            <a:r>
              <a:rPr lang="en-US" strike="noStrike" noProof="1" smtClean="0"/>
              <a:t>Click to edit Master text styles</a:t>
            </a:r>
          </a:p>
          <a:p>
            <a:pPr lvl="1" fontAlgn="base"/>
            <a:r>
              <a:rPr lang="en-US" strike="noStrike" noProof="1" smtClean="0"/>
              <a:t>Second level</a:t>
            </a:r>
          </a:p>
          <a:p>
            <a:pPr lvl="2" fontAlgn="base"/>
            <a:r>
              <a:rPr lang="en-US" strike="noStrike" noProof="1" smtClean="0"/>
              <a:t>Third level</a:t>
            </a:r>
          </a:p>
          <a:p>
            <a:pPr lvl="3" fontAlgn="base"/>
            <a:r>
              <a:rPr lang="en-US" strike="noStrike" noProof="1" smtClean="0"/>
              <a:t>Fourth level</a:t>
            </a:r>
          </a:p>
          <a:p>
            <a:pPr lvl="4" fontAlgn="base"/>
            <a:r>
              <a:rPr lang="en-US" strike="noStrike" noProof="1" smtClean="0"/>
              <a:t>Fifth level</a:t>
            </a:r>
            <a:endParaRPr lang="en-US" strike="noStrike" noProof="1"/>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en-US" strike="noStrike" noProof="1" smtClean="0"/>
              <a:t>Click to edit Master text styles</a:t>
            </a: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pPr fontAlgn="base"/>
            <a:r>
              <a:rPr lang="en-US" strike="noStrike" noProof="1" smtClean="0"/>
              <a:t>Click to edit Master title style</a:t>
            </a:r>
            <a:endParaRPr lang="en-US" strike="noStrike" noProof="1"/>
          </a:p>
        </p:txBody>
      </p:sp>
      <p:sp>
        <p:nvSpPr>
          <p:cNvPr id="3" name="Picture Placeholder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Tx/>
              <a:buSzTx/>
              <a:buFontTx/>
              <a:buNone/>
              <a:defRPr/>
            </a:pPr>
            <a:endParaRPr kumimoji="0" lang="en-US" sz="3200" b="0" i="0" u="none" strike="noStrike" kern="0" cap="none" spc="0" normalizeH="0" baseline="0" noProof="0" smtClean="0">
              <a:ln>
                <a:noFill/>
              </a:ln>
              <a:solidFill>
                <a:schemeClr val="tx1"/>
              </a:solidFill>
              <a:effectLst/>
              <a:uLnTx/>
              <a:uFillTx/>
              <a:latin typeface="+mn-lt"/>
              <a:ea typeface="+mn-ea"/>
              <a:cs typeface="+mn-cs"/>
            </a:endParaRP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en-US" strike="noStrike" noProof="1" smtClean="0"/>
              <a:t>Click to edit Master text styles</a:t>
            </a: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en-US" strike="noStrike" noProof="1" smtClean="0"/>
              <a:t>Click to edit Master title style</a:t>
            </a:r>
            <a:endParaRPr lang="en-US" strike="noStrike" noProof="1"/>
          </a:p>
        </p:txBody>
      </p:sp>
      <p:sp>
        <p:nvSpPr>
          <p:cNvPr id="3" name="Vertical Text Placeholder 2"/>
          <p:cNvSpPr>
            <a:spLocks noGrp="1"/>
          </p:cNvSpPr>
          <p:nvPr>
            <p:ph type="body" orient="vert" idx="1"/>
          </p:nvPr>
        </p:nvSpPr>
        <p:spPr/>
        <p:txBody>
          <a:bodyPr vert="eaVert"/>
          <a:lstStyle/>
          <a:p>
            <a:pPr lvl="0" fontAlgn="base"/>
            <a:r>
              <a:rPr lang="en-US" strike="noStrike" noProof="1" smtClean="0"/>
              <a:t>Click to edit Master text styles</a:t>
            </a:r>
          </a:p>
          <a:p>
            <a:pPr lvl="1" fontAlgn="base"/>
            <a:r>
              <a:rPr lang="en-US" strike="noStrike" noProof="1" smtClean="0"/>
              <a:t>Second level</a:t>
            </a:r>
          </a:p>
          <a:p>
            <a:pPr lvl="2" fontAlgn="base"/>
            <a:r>
              <a:rPr lang="en-US" strike="noStrike" noProof="1" smtClean="0"/>
              <a:t>Third level</a:t>
            </a:r>
          </a:p>
          <a:p>
            <a:pPr lvl="3" fontAlgn="base"/>
            <a:r>
              <a:rPr lang="en-US" strike="noStrike" noProof="1" smtClean="0"/>
              <a:t>Fourth level</a:t>
            </a:r>
          </a:p>
          <a:p>
            <a:pPr lvl="4" fontAlgn="base"/>
            <a:r>
              <a:rPr lang="en-US" strike="noStrike" noProof="1" smtClean="0"/>
              <a:t>Fifth level</a:t>
            </a:r>
            <a:endParaRPr lang="en-US" strike="noStrike" noProof="1"/>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pPr fontAlgn="base"/>
            <a:r>
              <a:rPr lang="en-US" strike="noStrike" noProof="1" smtClean="0"/>
              <a:t>Click to edit Master title style</a:t>
            </a:r>
            <a:endParaRPr lang="en-US" strike="noStrike" noProof="1"/>
          </a:p>
        </p:txBody>
      </p:sp>
      <p:sp>
        <p:nvSpPr>
          <p:cNvPr id="3" name="Vertical Text Placeholder 2"/>
          <p:cNvSpPr>
            <a:spLocks noGrp="1"/>
          </p:cNvSpPr>
          <p:nvPr>
            <p:ph type="body" orient="vert" idx="1"/>
          </p:nvPr>
        </p:nvSpPr>
        <p:spPr>
          <a:xfrm>
            <a:off x="457200" y="274638"/>
            <a:ext cx="6019800" cy="5851525"/>
          </a:xfrm>
        </p:spPr>
        <p:txBody>
          <a:bodyPr vert="eaVert"/>
          <a:lstStyle/>
          <a:p>
            <a:pPr lvl="0" fontAlgn="base"/>
            <a:r>
              <a:rPr lang="en-US" strike="noStrike" noProof="1" smtClean="0"/>
              <a:t>Click to edit Master text styles</a:t>
            </a:r>
          </a:p>
          <a:p>
            <a:pPr lvl="1" fontAlgn="base"/>
            <a:r>
              <a:rPr lang="en-US" strike="noStrike" noProof="1" smtClean="0"/>
              <a:t>Second level</a:t>
            </a:r>
          </a:p>
          <a:p>
            <a:pPr lvl="2" fontAlgn="base"/>
            <a:r>
              <a:rPr lang="en-US" strike="noStrike" noProof="1" smtClean="0"/>
              <a:t>Third level</a:t>
            </a:r>
          </a:p>
          <a:p>
            <a:pPr lvl="3" fontAlgn="base"/>
            <a:r>
              <a:rPr lang="en-US" strike="noStrike" noProof="1" smtClean="0"/>
              <a:t>Fourth level</a:t>
            </a:r>
          </a:p>
          <a:p>
            <a:pPr lvl="4" fontAlgn="base"/>
            <a:r>
              <a:rPr lang="en-US" strike="noStrike" noProof="1" smtClean="0"/>
              <a:t>Fifth level</a:t>
            </a:r>
            <a:endParaRPr lang="en-US" strike="noStrike" noProof="1"/>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title">
  <p:cSld name="1_Title Slide">
    <p:bg>
      <p:bgPr>
        <a:solidFill>
          <a:schemeClr val="bg1"/>
        </a:solidFill>
        <a:effectLst/>
      </p:bgPr>
    </p:bg>
    <p:spTree>
      <p:nvGrpSpPr>
        <p:cNvPr id="1" name=""/>
        <p:cNvGrpSpPr/>
        <p:nvPr/>
      </p:nvGrpSpPr>
      <p:grpSpPr>
        <a:xfrm>
          <a:off x="0" y="0"/>
          <a:ext cx="0" cy="0"/>
          <a:chOff x="0" y="0"/>
          <a:chExt cx="0" cy="0"/>
        </a:xfrm>
      </p:grpSpPr>
      <p:sp>
        <p:nvSpPr>
          <p:cNvPr id="8" name="Rectangle 7"/>
          <p:cNvSpPr>
            <a:spLocks noChangeArrowheads="1"/>
          </p:cNvSpPr>
          <p:nvPr/>
        </p:nvSpPr>
        <p:spPr bwMode="auto">
          <a:xfrm>
            <a:off x="0" y="0"/>
            <a:ext cx="9144000" cy="765175"/>
          </a:xfrm>
          <a:prstGeom prst="rect">
            <a:avLst/>
          </a:prstGeom>
          <a:solidFill>
            <a:schemeClr val="accent6">
              <a:lumMod val="40000"/>
              <a:lumOff val="60000"/>
            </a:schemeClr>
          </a:solidFill>
          <a:ln w="9525">
            <a:no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GB" sz="2400" b="0" i="0" u="none" strike="noStrike" kern="1200" cap="none" spc="0" normalizeH="0" baseline="0" noProof="0">
              <a:ln>
                <a:noFill/>
              </a:ln>
              <a:solidFill>
                <a:schemeClr val="bg1"/>
              </a:solidFill>
              <a:effectLst/>
              <a:uLnTx/>
              <a:uFillTx/>
              <a:latin typeface="Arial" panose="020B0604020202020204" pitchFamily="34" charset="0"/>
              <a:ea typeface="+mn-ea"/>
              <a:cs typeface="+mn-cs"/>
            </a:endParaRPr>
          </a:p>
        </p:txBody>
      </p:sp>
      <p:sp>
        <p:nvSpPr>
          <p:cNvPr id="9" name="Rectangle 9"/>
          <p:cNvSpPr>
            <a:spLocks noChangeArrowheads="1"/>
          </p:cNvSpPr>
          <p:nvPr/>
        </p:nvSpPr>
        <p:spPr bwMode="auto">
          <a:xfrm>
            <a:off x="0" y="765175"/>
            <a:ext cx="9144000" cy="17463"/>
          </a:xfrm>
          <a:prstGeom prst="rect">
            <a:avLst/>
          </a:prstGeom>
          <a:solidFill>
            <a:srgbClr val="000000"/>
          </a:solidFill>
          <a:ln>
            <a:noFill/>
          </a:ln>
        </p:spPr>
        <p:txBody>
          <a:bodyPr wrap="none" anchor="ctr"/>
          <a:lstStyle>
            <a:lvl1pPr>
              <a:defRPr sz="3200">
                <a:solidFill>
                  <a:schemeClr val="tx1"/>
                </a:solidFill>
                <a:latin typeface="Arial Black" panose="020B0A04020102020204" pitchFamily="34" charset="0"/>
                <a:cs typeface="Arial" panose="020B0604020202020204" pitchFamily="34" charset="0"/>
              </a:defRPr>
            </a:lvl1pPr>
            <a:lvl2pPr marL="742950" indent="-285750">
              <a:defRPr sz="3200">
                <a:solidFill>
                  <a:schemeClr val="tx1"/>
                </a:solidFill>
                <a:latin typeface="Arial Black" panose="020B0A04020102020204" pitchFamily="34" charset="0"/>
                <a:cs typeface="Arial" panose="020B0604020202020204" pitchFamily="34" charset="0"/>
              </a:defRPr>
            </a:lvl2pPr>
            <a:lvl3pPr marL="1143000" indent="-228600">
              <a:defRPr sz="3200">
                <a:solidFill>
                  <a:schemeClr val="tx1"/>
                </a:solidFill>
                <a:latin typeface="Arial Black" panose="020B0A04020102020204" pitchFamily="34" charset="0"/>
                <a:cs typeface="Arial" panose="020B0604020202020204" pitchFamily="34" charset="0"/>
              </a:defRPr>
            </a:lvl3pPr>
            <a:lvl4pPr marL="1600200" indent="-228600">
              <a:defRPr sz="3200">
                <a:solidFill>
                  <a:schemeClr val="tx1"/>
                </a:solidFill>
                <a:latin typeface="Arial Black" panose="020B0A04020102020204" pitchFamily="34" charset="0"/>
                <a:cs typeface="Arial" panose="020B0604020202020204" pitchFamily="34" charset="0"/>
              </a:defRPr>
            </a:lvl4pPr>
            <a:lvl5pPr marL="2057400" indent="-228600">
              <a:defRPr sz="3200">
                <a:solidFill>
                  <a:schemeClr val="tx1"/>
                </a:solidFill>
                <a:latin typeface="Arial Black" panose="020B0A04020102020204" pitchFamily="34" charset="0"/>
                <a:cs typeface="Arial" panose="020B0604020202020204" pitchFamily="34" charset="0"/>
              </a:defRPr>
            </a:lvl5pPr>
            <a:lvl6pPr marL="25146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6pPr>
            <a:lvl7pPr marL="29718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7pPr>
            <a:lvl8pPr marL="34290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8pPr>
            <a:lvl9pPr marL="38862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60000"/>
              <a:buFont typeface="Wingdings" panose="05000000000000000000" pitchFamily="2" charset="2"/>
              <a:buNone/>
              <a:defRPr/>
            </a:pPr>
            <a:endParaRPr kumimoji="0" lang="en-US" sz="3200" b="0" i="0" u="none" strike="noStrike" kern="1200" cap="none" spc="0" normalizeH="0" baseline="0" noProof="0" smtClean="0">
              <a:ln>
                <a:noFill/>
              </a:ln>
              <a:solidFill>
                <a:schemeClr val="tx1"/>
              </a:solidFill>
              <a:effectLst/>
              <a:uLnTx/>
              <a:uFillTx/>
              <a:latin typeface="Arial Black" panose="020B0A04020102020204" pitchFamily="34" charset="0"/>
              <a:ea typeface="+mn-ea"/>
              <a:cs typeface="Arial" panose="020B0604020202020204" pitchFamily="34" charset="0"/>
            </a:endParaRPr>
          </a:p>
        </p:txBody>
      </p:sp>
      <p:sp>
        <p:nvSpPr>
          <p:cNvPr id="10" name="Rectangle 19"/>
          <p:cNvSpPr>
            <a:spLocks noChangeArrowheads="1"/>
          </p:cNvSpPr>
          <p:nvPr/>
        </p:nvSpPr>
        <p:spPr bwMode="auto">
          <a:xfrm>
            <a:off x="2197100" y="765175"/>
            <a:ext cx="46038" cy="5732463"/>
          </a:xfrm>
          <a:prstGeom prst="rect">
            <a:avLst/>
          </a:prstGeom>
          <a:gradFill rotWithShape="1">
            <a:gsLst>
              <a:gs pos="0">
                <a:srgbClr val="808080"/>
              </a:gs>
              <a:gs pos="100000">
                <a:srgbClr val="FFFFFF"/>
              </a:gs>
            </a:gsLst>
            <a:lin ang="5400000" scaled="1"/>
          </a:gradFill>
          <a:ln>
            <a:noFill/>
          </a:ln>
        </p:spPr>
        <p:txBody>
          <a:bodyPr wrap="none" anchor="ctr"/>
          <a:lstStyle>
            <a:lvl1pPr>
              <a:defRPr sz="3200">
                <a:solidFill>
                  <a:schemeClr val="tx1"/>
                </a:solidFill>
                <a:latin typeface="Arial Black" panose="020B0A04020102020204" pitchFamily="34" charset="0"/>
                <a:cs typeface="Arial" panose="020B0604020202020204" pitchFamily="34" charset="0"/>
              </a:defRPr>
            </a:lvl1pPr>
            <a:lvl2pPr marL="742950" indent="-285750">
              <a:defRPr sz="3200">
                <a:solidFill>
                  <a:schemeClr val="tx1"/>
                </a:solidFill>
                <a:latin typeface="Arial Black" panose="020B0A04020102020204" pitchFamily="34" charset="0"/>
                <a:cs typeface="Arial" panose="020B0604020202020204" pitchFamily="34" charset="0"/>
              </a:defRPr>
            </a:lvl2pPr>
            <a:lvl3pPr marL="1143000" indent="-228600">
              <a:defRPr sz="3200">
                <a:solidFill>
                  <a:schemeClr val="tx1"/>
                </a:solidFill>
                <a:latin typeface="Arial Black" panose="020B0A04020102020204" pitchFamily="34" charset="0"/>
                <a:cs typeface="Arial" panose="020B0604020202020204" pitchFamily="34" charset="0"/>
              </a:defRPr>
            </a:lvl3pPr>
            <a:lvl4pPr marL="1600200" indent="-228600">
              <a:defRPr sz="3200">
                <a:solidFill>
                  <a:schemeClr val="tx1"/>
                </a:solidFill>
                <a:latin typeface="Arial Black" panose="020B0A04020102020204" pitchFamily="34" charset="0"/>
                <a:cs typeface="Arial" panose="020B0604020202020204" pitchFamily="34" charset="0"/>
              </a:defRPr>
            </a:lvl4pPr>
            <a:lvl5pPr marL="2057400" indent="-228600">
              <a:defRPr sz="3200">
                <a:solidFill>
                  <a:schemeClr val="tx1"/>
                </a:solidFill>
                <a:latin typeface="Arial Black" panose="020B0A04020102020204" pitchFamily="34" charset="0"/>
                <a:cs typeface="Arial" panose="020B0604020202020204" pitchFamily="34" charset="0"/>
              </a:defRPr>
            </a:lvl5pPr>
            <a:lvl6pPr marL="25146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6pPr>
            <a:lvl7pPr marL="29718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7pPr>
            <a:lvl8pPr marL="34290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8pPr>
            <a:lvl9pPr marL="38862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60000"/>
              <a:buFont typeface="Wingdings" panose="05000000000000000000" pitchFamily="2" charset="2"/>
              <a:buNone/>
              <a:defRPr/>
            </a:pPr>
            <a:endParaRPr kumimoji="0" lang="en-US" sz="3200" b="0" i="0" u="none" strike="noStrike" kern="1200" cap="none" spc="0" normalizeH="0" baseline="0" noProof="0" smtClean="0">
              <a:ln>
                <a:noFill/>
              </a:ln>
              <a:solidFill>
                <a:schemeClr val="tx1"/>
              </a:solidFill>
              <a:effectLst/>
              <a:uLnTx/>
              <a:uFillTx/>
              <a:latin typeface="Arial Black" panose="020B0A04020102020204" pitchFamily="34" charset="0"/>
              <a:ea typeface="+mn-ea"/>
              <a:cs typeface="Arial" panose="020B0604020202020204" pitchFamily="34" charset="0"/>
            </a:endParaRPr>
          </a:p>
        </p:txBody>
      </p:sp>
      <p:sp>
        <p:nvSpPr>
          <p:cNvPr id="11" name="Rectangle 20"/>
          <p:cNvSpPr>
            <a:spLocks noChangeArrowheads="1"/>
          </p:cNvSpPr>
          <p:nvPr/>
        </p:nvSpPr>
        <p:spPr bwMode="auto">
          <a:xfrm>
            <a:off x="2559050" y="1195388"/>
            <a:ext cx="46038" cy="3816350"/>
          </a:xfrm>
          <a:prstGeom prst="rect">
            <a:avLst/>
          </a:prstGeom>
          <a:gradFill rotWithShape="1">
            <a:gsLst>
              <a:gs pos="0">
                <a:srgbClr val="767D79"/>
              </a:gs>
              <a:gs pos="100000">
                <a:schemeClr val="bg1"/>
              </a:gs>
            </a:gsLst>
            <a:lin ang="5400000" scaled="1"/>
          </a:gradFill>
          <a:ln>
            <a:noFill/>
          </a:ln>
        </p:spPr>
        <p:txBody>
          <a:bodyPr wrap="none" anchor="ctr"/>
          <a:lstStyle>
            <a:lvl1pPr>
              <a:defRPr sz="3200">
                <a:solidFill>
                  <a:schemeClr val="tx1"/>
                </a:solidFill>
                <a:latin typeface="Arial Black" panose="020B0A04020102020204" pitchFamily="34" charset="0"/>
                <a:cs typeface="Arial" panose="020B0604020202020204" pitchFamily="34" charset="0"/>
              </a:defRPr>
            </a:lvl1pPr>
            <a:lvl2pPr marL="742950" indent="-285750">
              <a:defRPr sz="3200">
                <a:solidFill>
                  <a:schemeClr val="tx1"/>
                </a:solidFill>
                <a:latin typeface="Arial Black" panose="020B0A04020102020204" pitchFamily="34" charset="0"/>
                <a:cs typeface="Arial" panose="020B0604020202020204" pitchFamily="34" charset="0"/>
              </a:defRPr>
            </a:lvl2pPr>
            <a:lvl3pPr marL="1143000" indent="-228600">
              <a:defRPr sz="3200">
                <a:solidFill>
                  <a:schemeClr val="tx1"/>
                </a:solidFill>
                <a:latin typeface="Arial Black" panose="020B0A04020102020204" pitchFamily="34" charset="0"/>
                <a:cs typeface="Arial" panose="020B0604020202020204" pitchFamily="34" charset="0"/>
              </a:defRPr>
            </a:lvl3pPr>
            <a:lvl4pPr marL="1600200" indent="-228600">
              <a:defRPr sz="3200">
                <a:solidFill>
                  <a:schemeClr val="tx1"/>
                </a:solidFill>
                <a:latin typeface="Arial Black" panose="020B0A04020102020204" pitchFamily="34" charset="0"/>
                <a:cs typeface="Arial" panose="020B0604020202020204" pitchFamily="34" charset="0"/>
              </a:defRPr>
            </a:lvl4pPr>
            <a:lvl5pPr marL="2057400" indent="-228600">
              <a:defRPr sz="3200">
                <a:solidFill>
                  <a:schemeClr val="tx1"/>
                </a:solidFill>
                <a:latin typeface="Arial Black" panose="020B0A04020102020204" pitchFamily="34" charset="0"/>
                <a:cs typeface="Arial" panose="020B0604020202020204" pitchFamily="34" charset="0"/>
              </a:defRPr>
            </a:lvl5pPr>
            <a:lvl6pPr marL="25146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6pPr>
            <a:lvl7pPr marL="29718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7pPr>
            <a:lvl8pPr marL="34290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8pPr>
            <a:lvl9pPr marL="38862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60000"/>
              <a:buFont typeface="Wingdings" panose="05000000000000000000" pitchFamily="2" charset="2"/>
              <a:buNone/>
              <a:defRPr/>
            </a:pPr>
            <a:endParaRPr kumimoji="0" lang="en-US" sz="3200" b="0" i="0" u="none" strike="noStrike" kern="1200" cap="none" spc="0" normalizeH="0" baseline="0" noProof="0" smtClean="0">
              <a:ln>
                <a:noFill/>
              </a:ln>
              <a:solidFill>
                <a:schemeClr val="tx1"/>
              </a:solidFill>
              <a:effectLst/>
              <a:uLnTx/>
              <a:uFillTx/>
              <a:latin typeface="Arial Black" panose="020B0A04020102020204" pitchFamily="34" charset="0"/>
              <a:ea typeface="+mn-ea"/>
              <a:cs typeface="Arial" panose="020B0604020202020204" pitchFamily="34" charset="0"/>
            </a:endParaRPr>
          </a:p>
        </p:txBody>
      </p:sp>
      <p:sp>
        <p:nvSpPr>
          <p:cNvPr id="12" name="Rectangle 21"/>
          <p:cNvSpPr>
            <a:spLocks noChangeArrowheads="1"/>
          </p:cNvSpPr>
          <p:nvPr/>
        </p:nvSpPr>
        <p:spPr bwMode="auto">
          <a:xfrm>
            <a:off x="2341563" y="1916113"/>
            <a:ext cx="6623050" cy="46038"/>
          </a:xfrm>
          <a:prstGeom prst="rect">
            <a:avLst/>
          </a:prstGeom>
          <a:gradFill rotWithShape="1">
            <a:gsLst>
              <a:gs pos="0">
                <a:srgbClr val="5F5F5F"/>
              </a:gs>
              <a:gs pos="100000">
                <a:schemeClr val="bg1"/>
              </a:gs>
            </a:gsLst>
            <a:lin ang="0" scaled="1"/>
          </a:gradFill>
          <a:ln>
            <a:noFill/>
          </a:ln>
        </p:spPr>
        <p:txBody>
          <a:bodyPr wrap="none" anchor="ctr"/>
          <a:lstStyle>
            <a:lvl1pPr>
              <a:defRPr sz="3200">
                <a:solidFill>
                  <a:schemeClr val="tx1"/>
                </a:solidFill>
                <a:latin typeface="Arial Black" panose="020B0A04020102020204" pitchFamily="34" charset="0"/>
                <a:cs typeface="Arial" panose="020B0604020202020204" pitchFamily="34" charset="0"/>
              </a:defRPr>
            </a:lvl1pPr>
            <a:lvl2pPr marL="742950" indent="-285750">
              <a:defRPr sz="3200">
                <a:solidFill>
                  <a:schemeClr val="tx1"/>
                </a:solidFill>
                <a:latin typeface="Arial Black" panose="020B0A04020102020204" pitchFamily="34" charset="0"/>
                <a:cs typeface="Arial" panose="020B0604020202020204" pitchFamily="34" charset="0"/>
              </a:defRPr>
            </a:lvl2pPr>
            <a:lvl3pPr marL="1143000" indent="-228600">
              <a:defRPr sz="3200">
                <a:solidFill>
                  <a:schemeClr val="tx1"/>
                </a:solidFill>
                <a:latin typeface="Arial Black" panose="020B0A04020102020204" pitchFamily="34" charset="0"/>
                <a:cs typeface="Arial" panose="020B0604020202020204" pitchFamily="34" charset="0"/>
              </a:defRPr>
            </a:lvl3pPr>
            <a:lvl4pPr marL="1600200" indent="-228600">
              <a:defRPr sz="3200">
                <a:solidFill>
                  <a:schemeClr val="tx1"/>
                </a:solidFill>
                <a:latin typeface="Arial Black" panose="020B0A04020102020204" pitchFamily="34" charset="0"/>
                <a:cs typeface="Arial" panose="020B0604020202020204" pitchFamily="34" charset="0"/>
              </a:defRPr>
            </a:lvl4pPr>
            <a:lvl5pPr marL="2057400" indent="-228600">
              <a:defRPr sz="3200">
                <a:solidFill>
                  <a:schemeClr val="tx1"/>
                </a:solidFill>
                <a:latin typeface="Arial Black" panose="020B0A04020102020204" pitchFamily="34" charset="0"/>
                <a:cs typeface="Arial" panose="020B0604020202020204" pitchFamily="34" charset="0"/>
              </a:defRPr>
            </a:lvl5pPr>
            <a:lvl6pPr marL="25146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6pPr>
            <a:lvl7pPr marL="29718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7pPr>
            <a:lvl8pPr marL="34290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8pPr>
            <a:lvl9pPr marL="38862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60000"/>
              <a:buFont typeface="Wingdings" panose="05000000000000000000" pitchFamily="2" charset="2"/>
              <a:buNone/>
              <a:defRPr/>
            </a:pPr>
            <a:endParaRPr kumimoji="0" lang="en-US" sz="3200" b="0" i="0" u="none" strike="noStrike" kern="1200" cap="none" spc="0" normalizeH="0" baseline="0" noProof="0" smtClean="0">
              <a:ln>
                <a:noFill/>
              </a:ln>
              <a:solidFill>
                <a:schemeClr val="tx1"/>
              </a:solidFill>
              <a:effectLst/>
              <a:uLnTx/>
              <a:uFillTx/>
              <a:latin typeface="Arial Black" panose="020B0A04020102020204" pitchFamily="34" charset="0"/>
              <a:ea typeface="+mn-ea"/>
              <a:cs typeface="Arial" panose="020B0604020202020204" pitchFamily="34" charset="0"/>
            </a:endParaRPr>
          </a:p>
        </p:txBody>
      </p:sp>
      <p:sp>
        <p:nvSpPr>
          <p:cNvPr id="13" name="Rectangle 38"/>
          <p:cNvSpPr>
            <a:spLocks noChangeArrowheads="1"/>
          </p:cNvSpPr>
          <p:nvPr/>
        </p:nvSpPr>
        <p:spPr bwMode="auto">
          <a:xfrm>
            <a:off x="0" y="6308725"/>
            <a:ext cx="9144000" cy="549275"/>
          </a:xfrm>
          <a:prstGeom prst="rect">
            <a:avLst/>
          </a:prstGeom>
          <a:solidFill>
            <a:schemeClr val="accent6">
              <a:lumMod val="40000"/>
              <a:lumOff val="60000"/>
            </a:schemeClr>
          </a:solidFill>
          <a:ln w="9525">
            <a:noFill/>
            <a:miter lim="800000"/>
          </a:ln>
          <a:effectLst/>
        </p:spPr>
        <p:txBody>
          <a:bodyPr wrap="none" anchor="ctr"/>
          <a:lstStyle/>
          <a:p>
            <a:pPr marL="0" marR="0" lvl="0" indent="0" algn="l" defTabSz="914400" rtl="0" eaLnBrk="1" fontAlgn="base" latinLnBrk="0" hangingPunct="1">
              <a:lnSpc>
                <a:spcPct val="100000"/>
              </a:lnSpc>
              <a:spcBef>
                <a:spcPct val="20000"/>
              </a:spcBef>
              <a:spcAft>
                <a:spcPct val="0"/>
              </a:spcAft>
              <a:buClr>
                <a:schemeClr val="tx1"/>
              </a:buClr>
              <a:buSzPct val="60000"/>
              <a:buFont typeface="Wingdings" panose="05000000000000000000" pitchFamily="2" charset="2"/>
              <a:buNone/>
              <a:defRPr/>
            </a:pPr>
            <a:endParaRPr kumimoji="0" lang="en-US" sz="3200" b="0" i="0" u="none" strike="noStrike" kern="1200" cap="none" spc="0" normalizeH="0" baseline="0" noProof="0" dirty="0">
              <a:ln>
                <a:noFill/>
              </a:ln>
              <a:solidFill>
                <a:schemeClr val="tx1"/>
              </a:solidFill>
              <a:effectLst/>
              <a:uLnTx/>
              <a:uFillTx/>
              <a:latin typeface="Arial Black" panose="020B0A04020102020204" pitchFamily="34" charset="0"/>
              <a:ea typeface="+mn-ea"/>
              <a:cs typeface="+mn-cs"/>
            </a:endParaRPr>
          </a:p>
        </p:txBody>
      </p:sp>
      <p:sp>
        <p:nvSpPr>
          <p:cNvPr id="14" name="Rectangle 39"/>
          <p:cNvSpPr>
            <a:spLocks noChangeArrowheads="1"/>
          </p:cNvSpPr>
          <p:nvPr/>
        </p:nvSpPr>
        <p:spPr bwMode="auto">
          <a:xfrm>
            <a:off x="0" y="6308725"/>
            <a:ext cx="9144000" cy="17463"/>
          </a:xfrm>
          <a:prstGeom prst="rect">
            <a:avLst/>
          </a:prstGeom>
          <a:solidFill>
            <a:srgbClr val="000000"/>
          </a:solidFill>
          <a:ln>
            <a:noFill/>
          </a:ln>
        </p:spPr>
        <p:txBody>
          <a:bodyPr wrap="none" anchor="ctr"/>
          <a:lstStyle>
            <a:lvl1pPr>
              <a:defRPr sz="3200">
                <a:solidFill>
                  <a:schemeClr val="tx1"/>
                </a:solidFill>
                <a:latin typeface="Arial Black" panose="020B0A04020102020204" pitchFamily="34" charset="0"/>
                <a:cs typeface="Arial" panose="020B0604020202020204" pitchFamily="34" charset="0"/>
              </a:defRPr>
            </a:lvl1pPr>
            <a:lvl2pPr marL="742950" indent="-285750">
              <a:defRPr sz="3200">
                <a:solidFill>
                  <a:schemeClr val="tx1"/>
                </a:solidFill>
                <a:latin typeface="Arial Black" panose="020B0A04020102020204" pitchFamily="34" charset="0"/>
                <a:cs typeface="Arial" panose="020B0604020202020204" pitchFamily="34" charset="0"/>
              </a:defRPr>
            </a:lvl2pPr>
            <a:lvl3pPr marL="1143000" indent="-228600">
              <a:defRPr sz="3200">
                <a:solidFill>
                  <a:schemeClr val="tx1"/>
                </a:solidFill>
                <a:latin typeface="Arial Black" panose="020B0A04020102020204" pitchFamily="34" charset="0"/>
                <a:cs typeface="Arial" panose="020B0604020202020204" pitchFamily="34" charset="0"/>
              </a:defRPr>
            </a:lvl3pPr>
            <a:lvl4pPr marL="1600200" indent="-228600">
              <a:defRPr sz="3200">
                <a:solidFill>
                  <a:schemeClr val="tx1"/>
                </a:solidFill>
                <a:latin typeface="Arial Black" panose="020B0A04020102020204" pitchFamily="34" charset="0"/>
                <a:cs typeface="Arial" panose="020B0604020202020204" pitchFamily="34" charset="0"/>
              </a:defRPr>
            </a:lvl4pPr>
            <a:lvl5pPr marL="2057400" indent="-228600">
              <a:defRPr sz="3200">
                <a:solidFill>
                  <a:schemeClr val="tx1"/>
                </a:solidFill>
                <a:latin typeface="Arial Black" panose="020B0A04020102020204" pitchFamily="34" charset="0"/>
                <a:cs typeface="Arial" panose="020B0604020202020204" pitchFamily="34" charset="0"/>
              </a:defRPr>
            </a:lvl5pPr>
            <a:lvl6pPr marL="25146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6pPr>
            <a:lvl7pPr marL="29718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7pPr>
            <a:lvl8pPr marL="34290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8pPr>
            <a:lvl9pPr marL="38862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60000"/>
              <a:buFont typeface="Wingdings" panose="05000000000000000000" pitchFamily="2" charset="2"/>
              <a:buNone/>
              <a:defRPr/>
            </a:pPr>
            <a:endParaRPr kumimoji="0" lang="en-US" sz="3200" b="0" i="0" u="none" strike="noStrike" kern="1200" cap="none" spc="0" normalizeH="0" baseline="0" noProof="0" smtClean="0">
              <a:ln>
                <a:noFill/>
              </a:ln>
              <a:solidFill>
                <a:schemeClr val="tx1"/>
              </a:solidFill>
              <a:effectLst/>
              <a:uLnTx/>
              <a:uFillTx/>
              <a:latin typeface="Arial Black" panose="020B0A04020102020204" pitchFamily="34" charset="0"/>
              <a:ea typeface="+mn-ea"/>
              <a:cs typeface="Arial" panose="020B0604020202020204" pitchFamily="34" charset="0"/>
            </a:endParaRPr>
          </a:p>
        </p:txBody>
      </p:sp>
      <p:sp>
        <p:nvSpPr>
          <p:cNvPr id="15" name="Text Box 42"/>
          <p:cNvSpPr txBox="1">
            <a:spLocks noChangeArrowheads="1"/>
          </p:cNvSpPr>
          <p:nvPr/>
        </p:nvSpPr>
        <p:spPr bwMode="auto">
          <a:xfrm>
            <a:off x="8388350" y="6497638"/>
            <a:ext cx="576263" cy="274638"/>
          </a:xfrm>
          <a:prstGeom prst="rect">
            <a:avLst/>
          </a:prstGeom>
          <a:noFill/>
          <a:ln w="9525">
            <a:noFill/>
            <a:miter lim="800000"/>
          </a:ln>
          <a:effectLst/>
        </p:spPr>
        <p:txBody>
          <a:bodyPr>
            <a:spAutoFit/>
          </a:bodyPr>
          <a:lstStyle>
            <a:lvl1pPr>
              <a:defRPr sz="3200">
                <a:solidFill>
                  <a:schemeClr val="tx1"/>
                </a:solidFill>
                <a:latin typeface="Arial Black" panose="020B0A04020102020204" pitchFamily="34" charset="0"/>
                <a:cs typeface="Arial" panose="020B0604020202020204" pitchFamily="34" charset="0"/>
              </a:defRPr>
            </a:lvl1pPr>
            <a:lvl2pPr marL="742950" indent="-285750">
              <a:defRPr sz="3200">
                <a:solidFill>
                  <a:schemeClr val="tx1"/>
                </a:solidFill>
                <a:latin typeface="Arial Black" panose="020B0A04020102020204" pitchFamily="34" charset="0"/>
                <a:cs typeface="Arial" panose="020B0604020202020204" pitchFamily="34" charset="0"/>
              </a:defRPr>
            </a:lvl2pPr>
            <a:lvl3pPr marL="1143000" indent="-228600">
              <a:defRPr sz="3200">
                <a:solidFill>
                  <a:schemeClr val="tx1"/>
                </a:solidFill>
                <a:latin typeface="Arial Black" panose="020B0A04020102020204" pitchFamily="34" charset="0"/>
                <a:cs typeface="Arial" panose="020B0604020202020204" pitchFamily="34" charset="0"/>
              </a:defRPr>
            </a:lvl3pPr>
            <a:lvl4pPr marL="1600200" indent="-228600">
              <a:defRPr sz="3200">
                <a:solidFill>
                  <a:schemeClr val="tx1"/>
                </a:solidFill>
                <a:latin typeface="Arial Black" panose="020B0A04020102020204" pitchFamily="34" charset="0"/>
                <a:cs typeface="Arial" panose="020B0604020202020204" pitchFamily="34" charset="0"/>
              </a:defRPr>
            </a:lvl4pPr>
            <a:lvl5pPr marL="2057400" indent="-228600">
              <a:defRPr sz="3200">
                <a:solidFill>
                  <a:schemeClr val="tx1"/>
                </a:solidFill>
                <a:latin typeface="Arial Black" panose="020B0A04020102020204" pitchFamily="34" charset="0"/>
                <a:cs typeface="Arial" panose="020B0604020202020204" pitchFamily="34" charset="0"/>
              </a:defRPr>
            </a:lvl5pPr>
            <a:lvl6pPr marL="25146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6pPr>
            <a:lvl7pPr marL="29718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7pPr>
            <a:lvl8pPr marL="34290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8pPr>
            <a:lvl9pPr marL="38862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2C6593B8-455B-4147-8342-0DD5E2CC034A}" type="slidenum">
              <a:rPr kumimoji="0" lang="en-AU" sz="1200" b="1" i="0" u="none" strike="noStrike" kern="1200" cap="none" spc="0" normalizeH="0" baseline="0" noProof="0" smtClean="0">
                <a:ln>
                  <a:noFill/>
                </a:ln>
                <a:solidFill>
                  <a:schemeClr val="tx1"/>
                </a:solidFill>
                <a:effectLst/>
                <a:uLnTx/>
                <a:uFillTx/>
                <a:latin typeface="Arial" panose="020B0604020202020204" pitchFamily="34" charset="0"/>
                <a:ea typeface="+mn-ea"/>
                <a:cs typeface="Arial" panose="020B0604020202020204" pitchFamily="34" charset="0"/>
              </a:rPr>
              <a:t>‹#›</a:t>
            </a:fld>
            <a:endParaRPr kumimoji="0" lang="en-GB" sz="1200" b="0" i="0" u="none" strike="noStrike" kern="1200" cap="none" spc="0" normalizeH="0" baseline="0" noProof="0" smtClean="0">
              <a:ln>
                <a:noFill/>
              </a:ln>
              <a:solidFill>
                <a:schemeClr val="tx1"/>
              </a:solidFill>
              <a:effectLst/>
              <a:uLnTx/>
              <a:uFillTx/>
              <a:latin typeface="Arial" panose="020B0604020202020204" pitchFamily="34" charset="0"/>
              <a:ea typeface="+mn-ea"/>
              <a:cs typeface="Arial" panose="020B0604020202020204" pitchFamily="34" charset="0"/>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en-US" strike="noStrike" noProof="1" smtClean="0"/>
              <a:t>Click to edit Master title style</a:t>
            </a:r>
            <a:endParaRPr lang="en-US" strike="noStrike" noProof="1"/>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628650" y="365125"/>
            <a:ext cx="7886700" cy="58118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4"/>
          <p:cNvSpPr>
            <a:spLocks noGrp="1"/>
          </p:cNvSpPr>
          <p:nvPr>
            <p:ph type="sldNum" sz="quarter" idx="12"/>
          </p:nvPr>
        </p:nvSpPr>
        <p:spPr>
          <a:xfrm>
            <a:off x="-76200" y="6400800"/>
            <a:ext cx="1905000" cy="457200"/>
          </a:xfrm>
        </p:spPr>
        <p:txBody>
          <a:bodyPr/>
          <a:lstStyle/>
          <a:p>
            <a:pPr lvl="0"/>
            <a:r>
              <a:t>11.</a:t>
            </a:r>
            <a:fld id="{9A0DB2DC-4C9A-4742-B13C-FB6460FD3503}" type="slidenum">
              <a:rPr lang="en-US" sz="2000" b="1">
                <a:solidFill>
                  <a:schemeClr val="bg2"/>
                </a:solidFill>
                <a:latin typeface="Arial" panose="020B0604020202020204" pitchFamily="34" charset="0"/>
              </a:rPr>
              <a:t>‹#›</a:t>
            </a:fld>
            <a:endParaRPr lang="en-US" sz="2000" b="1">
              <a:solidFill>
                <a:schemeClr val="bg2"/>
              </a:solidFill>
              <a:latin typeface="Arial" panose="020B0604020202020204" pitchFamily="34" charset="0"/>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735" b="1" i="0">
                <a:solidFill>
                  <a:schemeClr val="tx1"/>
                </a:solidFill>
                <a:latin typeface="Times New Roman" panose="02020603050405020304"/>
                <a:cs typeface="Times New Roman" panose="02020603050405020304"/>
              </a:defRPr>
            </a:lvl1pPr>
          </a:lstStyle>
          <a:p>
            <a:endParaRPr/>
          </a:p>
        </p:txBody>
      </p:sp>
      <p:sp>
        <p:nvSpPr>
          <p:cNvPr id="3" name="Holder 3"/>
          <p:cNvSpPr>
            <a:spLocks noGrp="1"/>
          </p:cNvSpPr>
          <p:nvPr>
            <p:ph type="ftr" sz="quarter" idx="5"/>
          </p:nvPr>
        </p:nvSpPr>
        <p:spPr>
          <a:xfrm>
            <a:off x="3108960" y="6377939"/>
            <a:ext cx="2926080" cy="342900"/>
          </a:xfrm>
          <a:prstGeom prst="rect">
            <a:avLst/>
          </a:prstGeom>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a:xfrm>
            <a:off x="457200" y="6377939"/>
            <a:ext cx="2103120" cy="342900"/>
          </a:xfrm>
          <a:prstGeom prst="rect">
            <a:avLst/>
          </a:prstGeom>
        </p:spPr>
        <p:txBody>
          <a:bodyPr lIns="0" tIns="0" rIns="0" bIns="0"/>
          <a:lstStyle>
            <a:lvl1pPr algn="l">
              <a:defRPr>
                <a:solidFill>
                  <a:schemeClr val="tx1">
                    <a:tint val="75000"/>
                  </a:schemeClr>
                </a:solidFill>
              </a:defRPr>
            </a:lvl1pPr>
          </a:lstStyle>
          <a:p>
            <a:fld id="{1D8BD707-D9CF-40AE-B4C6-C98DA3205C09}" type="datetimeFigureOut">
              <a:rPr lang="en-US"/>
              <a:t>10/6/2020</a:t>
            </a:fld>
            <a:endParaRPr lang="en-US"/>
          </a:p>
        </p:txBody>
      </p:sp>
      <p:sp>
        <p:nvSpPr>
          <p:cNvPr id="5" name="Holder 5"/>
          <p:cNvSpPr>
            <a:spLocks noGrp="1"/>
          </p:cNvSpPr>
          <p:nvPr>
            <p:ph type="sldNum" sz="quarter" idx="7"/>
          </p:nvPr>
        </p:nvSpPr>
        <p:spPr>
          <a:xfrm>
            <a:off x="664737" y="6243369"/>
            <a:ext cx="575572" cy="253360"/>
          </a:xfrm>
          <a:prstGeom prst="rect">
            <a:avLst/>
          </a:prstGeom>
        </p:spPr>
        <p:txBody>
          <a:bodyPr lIns="0" tIns="0" rIns="0" bIns="0"/>
          <a:lstStyle>
            <a:lvl1pPr>
              <a:defRPr sz="1710" b="1" i="0">
                <a:solidFill>
                  <a:srgbClr val="1B1B1B"/>
                </a:solidFill>
                <a:latin typeface="Arial" panose="020B0604020202020204"/>
                <a:cs typeface="Arial" panose="020B0604020202020204"/>
              </a:defRPr>
            </a:lvl1pPr>
          </a:lstStyle>
          <a:p>
            <a:pPr marL="10795">
              <a:lnSpc>
                <a:spcPts val="1815"/>
              </a:lnSpc>
            </a:pPr>
            <a:r>
              <a:rPr lang="en-IN" spc="-4" smtClean="0"/>
              <a:t>13.</a:t>
            </a:r>
            <a:fld id="{81D60167-4931-47E6-BA6A-407CBD079E47}" type="slidenum">
              <a:rPr lang="en-IN" spc="-4" smtClean="0"/>
              <a:t>‹#›</a:t>
            </a:fld>
            <a:endParaRPr spc="-4" dirty="0"/>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en-US" strike="noStrike" noProof="1" smtClean="0"/>
              <a:t>Click to edit Master title style</a:t>
            </a:r>
            <a:endParaRPr lang="en-US" strike="noStrike" noProof="1"/>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en-US" strike="noStrike" noProof="1" smtClean="0"/>
              <a:t>Click to edit Master title style</a:t>
            </a:r>
            <a:endParaRPr lang="en-US" strike="noStrike" noProof="1"/>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pPr fontAlgn="base"/>
            <a:r>
              <a:rPr lang="en-US" strike="noStrike" noProof="1" smtClean="0"/>
              <a:t>Click to edit Master title style</a:t>
            </a:r>
            <a:endParaRPr lang="en-US" strike="noStrike" noProof="1"/>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fontAlgn="base"/>
            <a:r>
              <a:rPr lang="en-US" strike="noStrike" noProof="1" smtClean="0"/>
              <a:t>Click to edit Master text styles</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en-US" strike="noStrike" noProof="1" smtClean="0"/>
              <a:t>Click to edit Master title style</a:t>
            </a:r>
            <a:endParaRPr lang="en-US" strike="noStrike" noProof="1"/>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en-US" strike="noStrike" noProof="1" smtClean="0"/>
              <a:t>Click to edit Master text styles</a:t>
            </a:r>
          </a:p>
          <a:p>
            <a:pPr lvl="1" fontAlgn="base"/>
            <a:r>
              <a:rPr lang="en-US" strike="noStrike" noProof="1" smtClean="0"/>
              <a:t>Second level</a:t>
            </a:r>
          </a:p>
          <a:p>
            <a:pPr lvl="2" fontAlgn="base"/>
            <a:r>
              <a:rPr lang="en-US" strike="noStrike" noProof="1" smtClean="0"/>
              <a:t>Third level</a:t>
            </a:r>
          </a:p>
          <a:p>
            <a:pPr lvl="3" fontAlgn="base"/>
            <a:r>
              <a:rPr lang="en-US" strike="noStrike" noProof="1" smtClean="0"/>
              <a:t>Fourth level</a:t>
            </a:r>
          </a:p>
          <a:p>
            <a:pPr lvl="4" fontAlgn="base"/>
            <a:r>
              <a:rPr lang="en-US" strike="noStrike" noProof="1" smtClean="0"/>
              <a:t>Fifth level</a:t>
            </a:r>
            <a:endParaRPr lang="en-US" strike="noStrike" noProof="1"/>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en-US" strike="noStrike" noProof="1" smtClean="0"/>
              <a:t>Click to edit Master text styles</a:t>
            </a:r>
          </a:p>
          <a:p>
            <a:pPr lvl="1" fontAlgn="base"/>
            <a:r>
              <a:rPr lang="en-US" strike="noStrike" noProof="1" smtClean="0"/>
              <a:t>Second level</a:t>
            </a:r>
          </a:p>
          <a:p>
            <a:pPr lvl="2" fontAlgn="base"/>
            <a:r>
              <a:rPr lang="en-US" strike="noStrike" noProof="1" smtClean="0"/>
              <a:t>Third level</a:t>
            </a:r>
          </a:p>
          <a:p>
            <a:pPr lvl="3" fontAlgn="base"/>
            <a:r>
              <a:rPr lang="en-US" strike="noStrike" noProof="1" smtClean="0"/>
              <a:t>Fourth level</a:t>
            </a:r>
          </a:p>
          <a:p>
            <a:pPr lvl="4" fontAlgn="base"/>
            <a:r>
              <a:rPr lang="en-US" strike="noStrike" noProof="1" smtClean="0"/>
              <a:t>Fifth level</a:t>
            </a:r>
            <a:endParaRPr lang="en-US" strike="noStrike" noProof="1"/>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pPr fontAlgn="base"/>
            <a:r>
              <a:rPr lang="en-US" strike="noStrike" noProof="1" smtClean="0"/>
              <a:t>Click to edit Master title style</a:t>
            </a:r>
            <a:endParaRPr lang="en-US" strike="noStrike" noProof="1"/>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en-US" strike="noStrike" noProof="1"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en-US" strike="noStrike" noProof="1" smtClean="0"/>
              <a:t>Click to edit Master text styles</a:t>
            </a:r>
          </a:p>
          <a:p>
            <a:pPr lvl="1" fontAlgn="base"/>
            <a:r>
              <a:rPr lang="en-US" strike="noStrike" noProof="1" smtClean="0"/>
              <a:t>Second level</a:t>
            </a:r>
          </a:p>
          <a:p>
            <a:pPr lvl="2" fontAlgn="base"/>
            <a:r>
              <a:rPr lang="en-US" strike="noStrike" noProof="1" smtClean="0"/>
              <a:t>Third level</a:t>
            </a:r>
          </a:p>
          <a:p>
            <a:pPr lvl="3" fontAlgn="base"/>
            <a:r>
              <a:rPr lang="en-US" strike="noStrike" noProof="1" smtClean="0"/>
              <a:t>Fourth level</a:t>
            </a:r>
          </a:p>
          <a:p>
            <a:pPr lvl="4" fontAlgn="base"/>
            <a:r>
              <a:rPr lang="en-US" strike="noStrike" noProof="1" smtClean="0"/>
              <a:t>Fifth level</a:t>
            </a:r>
            <a:endParaRPr lang="en-US" strike="noStrike" noProof="1"/>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en-US" strike="noStrike" noProof="1"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en-US" strike="noStrike" noProof="1" smtClean="0"/>
              <a:t>Click to edit Master text styles</a:t>
            </a:r>
          </a:p>
          <a:p>
            <a:pPr lvl="1" fontAlgn="base"/>
            <a:r>
              <a:rPr lang="en-US" strike="noStrike" noProof="1" smtClean="0"/>
              <a:t>Second level</a:t>
            </a:r>
          </a:p>
          <a:p>
            <a:pPr lvl="2" fontAlgn="base"/>
            <a:r>
              <a:rPr lang="en-US" strike="noStrike" noProof="1" smtClean="0"/>
              <a:t>Third level</a:t>
            </a:r>
          </a:p>
          <a:p>
            <a:pPr lvl="3" fontAlgn="base"/>
            <a:r>
              <a:rPr lang="en-US" strike="noStrike" noProof="1" smtClean="0"/>
              <a:t>Fourth level</a:t>
            </a:r>
          </a:p>
          <a:p>
            <a:pPr lvl="4" fontAlgn="base"/>
            <a:r>
              <a:rPr lang="en-US" strike="noStrike" noProof="1" smtClean="0"/>
              <a:t>Fifth level</a:t>
            </a:r>
            <a:endParaRPr lang="en-US" strike="noStrike" noProof="1"/>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pPr fontAlgn="base"/>
            <a:r>
              <a:rPr lang="en-US" strike="noStrike" noProof="1" smtClean="0"/>
              <a:t>Click to edit Master title style</a:t>
            </a:r>
            <a:endParaRPr lang="en-US" strike="noStrike" noProof="1"/>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fontAlgn="base"/>
            <a:r>
              <a:rPr lang="en-US" strike="noStrike" noProof="1" smtClean="0"/>
              <a:t>Click to edit Master text styles</a:t>
            </a:r>
          </a:p>
          <a:p>
            <a:pPr lvl="1" fontAlgn="base"/>
            <a:r>
              <a:rPr lang="en-US" strike="noStrike" noProof="1" smtClean="0"/>
              <a:t>Second level</a:t>
            </a:r>
          </a:p>
          <a:p>
            <a:pPr lvl="2" fontAlgn="base"/>
            <a:r>
              <a:rPr lang="en-US" strike="noStrike" noProof="1" smtClean="0"/>
              <a:t>Third level</a:t>
            </a:r>
          </a:p>
          <a:p>
            <a:pPr lvl="3" fontAlgn="base"/>
            <a:r>
              <a:rPr lang="en-US" strike="noStrike" noProof="1" smtClean="0"/>
              <a:t>Fourth level</a:t>
            </a:r>
          </a:p>
          <a:p>
            <a:pPr lvl="4" fontAlgn="base"/>
            <a:r>
              <a:rPr lang="en-US" strike="noStrike" noProof="1" smtClean="0"/>
              <a:t>Fifth level</a:t>
            </a:r>
            <a:endParaRPr lang="en-US" strike="noStrike" noProof="1"/>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en-US" strike="noStrike" noProof="1" smtClean="0"/>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vmlDrawing" Target="../drawings/vmlDrawing1.v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oleObject" Target="../embeddings/oleObject1.bin"/><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18" Type="http://schemas.openxmlformats.org/officeDocument/2006/relationships/vmlDrawing" Target="../drawings/vmlDrawing2.v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theme" Target="../theme/theme2.xml"/><Relationship Id="rId2" Type="http://schemas.openxmlformats.org/officeDocument/2006/relationships/slideLayout" Target="../slideLayouts/slideLayout18.xml"/><Relationship Id="rId16" Type="http://schemas.openxmlformats.org/officeDocument/2006/relationships/slideLayout" Target="../slideLayouts/slideLayout32.xml"/><Relationship Id="rId20" Type="http://schemas.openxmlformats.org/officeDocument/2006/relationships/image" Target="../media/image1.emf"/><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10" Type="http://schemas.openxmlformats.org/officeDocument/2006/relationships/slideLayout" Target="../slideLayouts/slideLayout26.xml"/><Relationship Id="rId19" Type="http://schemas.openxmlformats.org/officeDocument/2006/relationships/oleObject" Target="../embeddings/oleObject2.bin"/><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p:cNvSpPr>
          <p:nvPr>
            <p:ph type="title"/>
          </p:nvPr>
        </p:nvSpPr>
        <p:spPr>
          <a:xfrm>
            <a:off x="457200" y="274638"/>
            <a:ext cx="8229600" cy="1143000"/>
          </a:xfrm>
          <a:prstGeom prst="rect">
            <a:avLst/>
          </a:prstGeom>
          <a:noFill/>
          <a:ln w="9525">
            <a:noFill/>
          </a:ln>
        </p:spPr>
        <p:txBody>
          <a:bodyPr anchor="ctr"/>
          <a:lstStyle/>
          <a:p>
            <a:pPr lvl="0"/>
            <a:r>
              <a:rPr lang="en-US" dirty="0"/>
              <a:t>Click to edit Master title style</a:t>
            </a:r>
          </a:p>
        </p:txBody>
      </p:sp>
      <p:sp>
        <p:nvSpPr>
          <p:cNvPr id="1027" name="Rectangle 3"/>
          <p:cNvSpPr>
            <a:spLocks noGrp="1"/>
          </p:cNvSpPr>
          <p:nvPr>
            <p:ph type="body"/>
          </p:nvPr>
        </p:nvSpPr>
        <p:spPr>
          <a:xfrm>
            <a:off x="457200" y="1600200"/>
            <a:ext cx="8229600" cy="4276725"/>
          </a:xfrm>
          <a:prstGeom prst="rect">
            <a:avLst/>
          </a:prstGeom>
          <a:noFill/>
          <a:ln w="9525">
            <a:noFill/>
          </a:ln>
        </p:spPr>
        <p:txBody>
          <a:bodyPr anchor="t"/>
          <a:lstStyle/>
          <a:p>
            <a:pPr lvl="0"/>
            <a:r>
              <a:rPr lang="en-US" dirty="0"/>
              <a:t>Click to edit Master text styles</a:t>
            </a:r>
          </a:p>
          <a:p>
            <a:pPr lvl="1" indent="-285750"/>
            <a:r>
              <a:rPr lang="en-US" dirty="0"/>
              <a:t>Second level</a:t>
            </a:r>
          </a:p>
          <a:p>
            <a:pPr lvl="2" indent="-228600"/>
            <a:r>
              <a:rPr lang="en-US" dirty="0"/>
              <a:t>Third level</a:t>
            </a:r>
          </a:p>
          <a:p>
            <a:pPr lvl="3" indent="-228600"/>
            <a:r>
              <a:rPr lang="en-US" dirty="0"/>
              <a:t>Fourth level</a:t>
            </a:r>
          </a:p>
          <a:p>
            <a:pPr lvl="4" indent="-228600"/>
            <a:r>
              <a:rPr lang="en-US" dirty="0"/>
              <a:t>Fifth level</a:t>
            </a:r>
          </a:p>
        </p:txBody>
      </p:sp>
      <p:graphicFrame>
        <p:nvGraphicFramePr>
          <p:cNvPr id="1028" name="Object 4"/>
          <p:cNvGraphicFramePr>
            <a:graphicFrameLocks noChangeAspect="1"/>
          </p:cNvGraphicFramePr>
          <p:nvPr/>
        </p:nvGraphicFramePr>
        <p:xfrm>
          <a:off x="0" y="6229350"/>
          <a:ext cx="9144000" cy="628650"/>
        </p:xfrm>
        <a:graphic>
          <a:graphicData uri="http://schemas.openxmlformats.org/presentationml/2006/ole">
            <mc:AlternateContent xmlns:mc="http://schemas.openxmlformats.org/markup-compatibility/2006">
              <mc:Choice xmlns:v="urn:schemas-microsoft-com:vml" Requires="v">
                <p:oleObj spid="_x0000_s3501" r:id="rId19" imgW="9538335" imgH="663575" progId="">
                  <p:embed/>
                </p:oleObj>
              </mc:Choice>
              <mc:Fallback>
                <p:oleObj r:id="rId19" imgW="9538335" imgH="663575" progId="">
                  <p:embed/>
                  <p:pic>
                    <p:nvPicPr>
                      <p:cNvPr id="0" name="Picture 3075"/>
                      <p:cNvPicPr/>
                      <p:nvPr/>
                    </p:nvPicPr>
                    <p:blipFill>
                      <a:blip r:embed="rId20"/>
                      <a:stretch>
                        <a:fillRect/>
                      </a:stretch>
                    </p:blipFill>
                    <p:spPr>
                      <a:xfrm>
                        <a:off x="0" y="6229350"/>
                        <a:ext cx="9144000" cy="628650"/>
                      </a:xfrm>
                      <a:prstGeom prst="rect">
                        <a:avLst/>
                      </a:prstGeom>
                      <a:noFill/>
                      <a:ln w="38100">
                        <a:noFill/>
                        <a:miter/>
                      </a:ln>
                    </p:spPr>
                  </p:pic>
                </p:oleObj>
              </mc:Fallback>
            </mc:AlternateContent>
          </a:graphicData>
        </a:graphic>
      </p:graphicFrame>
      <p:sp>
        <p:nvSpPr>
          <p:cNvPr id="2" name="Rectangle 5"/>
          <p:cNvSpPr>
            <a:spLocks noChangeArrowheads="1"/>
          </p:cNvSpPr>
          <p:nvPr/>
        </p:nvSpPr>
        <p:spPr bwMode="auto">
          <a:xfrm>
            <a:off x="0" y="6059488"/>
            <a:ext cx="4932363" cy="465138"/>
          </a:xfrm>
          <a:prstGeom prst="rect">
            <a:avLst/>
          </a:prstGeom>
          <a:solidFill>
            <a:schemeClr val="bg1"/>
          </a:solidFill>
          <a:ln w="9525">
            <a:solidFill>
              <a:schemeClr val="bg1"/>
            </a:solidFill>
            <a:miter lim="800000"/>
          </a:ln>
        </p:spPr>
        <p:txBody>
          <a:bodyPr wrap="none" anchor="ctr"/>
          <a:lstStyle>
            <a:lvl1pPr>
              <a:defRPr sz="3200">
                <a:solidFill>
                  <a:schemeClr val="tx1"/>
                </a:solidFill>
                <a:latin typeface="Arial Black" panose="020B0A04020102020204" pitchFamily="34" charset="0"/>
                <a:cs typeface="Arial" panose="020B0604020202020204" pitchFamily="34" charset="0"/>
              </a:defRPr>
            </a:lvl1pPr>
            <a:lvl2pPr marL="742950" indent="-285750">
              <a:defRPr sz="3200">
                <a:solidFill>
                  <a:schemeClr val="tx1"/>
                </a:solidFill>
                <a:latin typeface="Arial Black" panose="020B0A04020102020204" pitchFamily="34" charset="0"/>
                <a:cs typeface="Arial" panose="020B0604020202020204" pitchFamily="34" charset="0"/>
              </a:defRPr>
            </a:lvl2pPr>
            <a:lvl3pPr marL="1143000" indent="-228600">
              <a:defRPr sz="3200">
                <a:solidFill>
                  <a:schemeClr val="tx1"/>
                </a:solidFill>
                <a:latin typeface="Arial Black" panose="020B0A04020102020204" pitchFamily="34" charset="0"/>
                <a:cs typeface="Arial" panose="020B0604020202020204" pitchFamily="34" charset="0"/>
              </a:defRPr>
            </a:lvl3pPr>
            <a:lvl4pPr marL="1600200" indent="-228600">
              <a:defRPr sz="3200">
                <a:solidFill>
                  <a:schemeClr val="tx1"/>
                </a:solidFill>
                <a:latin typeface="Arial Black" panose="020B0A04020102020204" pitchFamily="34" charset="0"/>
                <a:cs typeface="Arial" panose="020B0604020202020204" pitchFamily="34" charset="0"/>
              </a:defRPr>
            </a:lvl4pPr>
            <a:lvl5pPr marL="2057400" indent="-228600">
              <a:defRPr sz="3200">
                <a:solidFill>
                  <a:schemeClr val="tx1"/>
                </a:solidFill>
                <a:latin typeface="Arial Black" panose="020B0A04020102020204" pitchFamily="34" charset="0"/>
                <a:cs typeface="Arial" panose="020B0604020202020204" pitchFamily="34" charset="0"/>
              </a:defRPr>
            </a:lvl5pPr>
            <a:lvl6pPr marL="25146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6pPr>
            <a:lvl7pPr marL="29718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7pPr>
            <a:lvl8pPr marL="34290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8pPr>
            <a:lvl9pPr marL="38862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sz="1600" b="1" i="0" u="none" strike="noStrike" kern="1200" cap="none" spc="0" normalizeH="0" baseline="0" noProof="0" smtClean="0">
                <a:ln>
                  <a:noFill/>
                </a:ln>
                <a:solidFill>
                  <a:srgbClr val="000099"/>
                </a:solidFill>
                <a:effectLst/>
                <a:uLnTx/>
                <a:uFillTx/>
                <a:latin typeface="Arial" panose="020B0604020202020204" pitchFamily="34" charset="0"/>
                <a:ea typeface="+mn-ea"/>
                <a:cs typeface="Arial" panose="020B0604020202020204" pitchFamily="34" charset="0"/>
              </a:rPr>
              <a:t>S.V.JANSI RANI/Assoc Prof /CSE/SSNCE</a:t>
            </a:r>
          </a:p>
        </p:txBody>
      </p:sp>
      <p:sp>
        <p:nvSpPr>
          <p:cNvPr id="7" name="Text Box 42"/>
          <p:cNvSpPr txBox="1">
            <a:spLocks noChangeArrowheads="1"/>
          </p:cNvSpPr>
          <p:nvPr/>
        </p:nvSpPr>
        <p:spPr bwMode="auto">
          <a:xfrm>
            <a:off x="6804025" y="6035675"/>
            <a:ext cx="1439863" cy="275590"/>
          </a:xfrm>
          <a:prstGeom prst="rect">
            <a:avLst/>
          </a:prstGeom>
          <a:noFill/>
          <a:ln w="9525">
            <a:noFill/>
            <a:miter lim="800000"/>
          </a:ln>
          <a:effectLst/>
        </p:spPr>
        <p:txBody>
          <a:bodyPr>
            <a:spAutoFit/>
          </a:bodyPr>
          <a:lstStyle>
            <a:lvl1pPr>
              <a:defRPr sz="3200">
                <a:solidFill>
                  <a:schemeClr val="tx1"/>
                </a:solidFill>
                <a:latin typeface="Arial Black" panose="020B0A04020102020204" pitchFamily="34" charset="0"/>
                <a:cs typeface="Arial" panose="020B0604020202020204" pitchFamily="34" charset="0"/>
              </a:defRPr>
            </a:lvl1pPr>
            <a:lvl2pPr marL="742950" indent="-285750">
              <a:defRPr sz="3200">
                <a:solidFill>
                  <a:schemeClr val="tx1"/>
                </a:solidFill>
                <a:latin typeface="Arial Black" panose="020B0A04020102020204" pitchFamily="34" charset="0"/>
                <a:cs typeface="Arial" panose="020B0604020202020204" pitchFamily="34" charset="0"/>
              </a:defRPr>
            </a:lvl2pPr>
            <a:lvl3pPr marL="1143000" indent="-228600">
              <a:defRPr sz="3200">
                <a:solidFill>
                  <a:schemeClr val="tx1"/>
                </a:solidFill>
                <a:latin typeface="Arial Black" panose="020B0A04020102020204" pitchFamily="34" charset="0"/>
                <a:cs typeface="Arial" panose="020B0604020202020204" pitchFamily="34" charset="0"/>
              </a:defRPr>
            </a:lvl3pPr>
            <a:lvl4pPr marL="1600200" indent="-228600">
              <a:defRPr sz="3200">
                <a:solidFill>
                  <a:schemeClr val="tx1"/>
                </a:solidFill>
                <a:latin typeface="Arial Black" panose="020B0A04020102020204" pitchFamily="34" charset="0"/>
                <a:cs typeface="Arial" panose="020B0604020202020204" pitchFamily="34" charset="0"/>
              </a:defRPr>
            </a:lvl4pPr>
            <a:lvl5pPr marL="2057400" indent="-228600">
              <a:defRPr sz="3200">
                <a:solidFill>
                  <a:schemeClr val="tx1"/>
                </a:solidFill>
                <a:latin typeface="Arial Black" panose="020B0A04020102020204" pitchFamily="34" charset="0"/>
                <a:cs typeface="Arial" panose="020B0604020202020204" pitchFamily="34" charset="0"/>
              </a:defRPr>
            </a:lvl5pPr>
            <a:lvl6pPr marL="25146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6pPr>
            <a:lvl7pPr marL="29718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7pPr>
            <a:lvl8pPr marL="34290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8pPr>
            <a:lvl9pPr marL="38862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3AD55843-A326-468F-ADB2-F18F489A1FD3}" type="slidenum">
              <a:rPr kumimoji="0" lang="en-AU" sz="1200" b="1" i="0" u="none" strike="noStrike" kern="1200" cap="none" spc="0" normalizeH="0" baseline="0" noProof="0" smtClean="0">
                <a:ln>
                  <a:noFill/>
                </a:ln>
                <a:solidFill>
                  <a:schemeClr val="tx1"/>
                </a:solidFill>
                <a:effectLst/>
                <a:uLnTx/>
                <a:uFillTx/>
                <a:latin typeface="Arial" panose="020B0604020202020204" pitchFamily="34" charset="0"/>
                <a:ea typeface="+mn-ea"/>
                <a:cs typeface="Arial" panose="020B0604020202020204" pitchFamily="34" charset="0"/>
              </a:rPr>
              <a:t>‹#›</a:t>
            </a:fld>
            <a:r>
              <a:rPr kumimoji="0" lang="en-US" sz="1200" b="1" i="0" u="none" strike="noStrike" kern="1200" cap="none" spc="0" normalizeH="0" baseline="0" noProof="0" dirty="0" smtClean="0">
                <a:ln>
                  <a:noFill/>
                </a:ln>
                <a:solidFill>
                  <a:schemeClr val="tx1"/>
                </a:solidFill>
                <a:effectLst/>
                <a:uLnTx/>
                <a:uFillTx/>
                <a:latin typeface="Arial" panose="020B0604020202020204" pitchFamily="34" charset="0"/>
                <a:ea typeface="+mn-ea"/>
                <a:cs typeface="Arial" panose="020B0604020202020204" pitchFamily="34" charset="0"/>
              </a:rPr>
              <a:t>/46</a:t>
            </a:r>
            <a:endParaRPr kumimoji="0" lang="en-US" sz="1200" b="0" i="0" u="none" strike="noStrike" kern="1200" cap="none" spc="0" normalizeH="0" baseline="0" noProof="0" dirty="0" smtClean="0">
              <a:ln>
                <a:noFill/>
              </a:ln>
              <a:solidFill>
                <a:schemeClr val="tx1"/>
              </a:solidFill>
              <a:effectLst/>
              <a:uLnTx/>
              <a:uFillTx/>
              <a:latin typeface="Arial" panose="020B0604020202020204" pitchFamily="34" charset="0"/>
              <a:ea typeface="+mn-ea"/>
              <a:cs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hf sldNum="0" hdr="0" ftr="0" dt="0"/>
  <p:txStyles>
    <p:titleStyle>
      <a:lvl1pPr algn="ctr" rtl="0" eaLnBrk="0" fontAlgn="base" hangingPunct="0">
        <a:spcBef>
          <a:spcPct val="0"/>
        </a:spcBef>
        <a:spcAft>
          <a:spcPct val="0"/>
        </a:spcAft>
        <a:defRPr sz="4000">
          <a:solidFill>
            <a:schemeClr val="tx2"/>
          </a:solidFill>
          <a:latin typeface="+mj-lt"/>
          <a:ea typeface="+mj-ea"/>
          <a:cs typeface="+mj-cs"/>
        </a:defRPr>
      </a:lvl1pPr>
      <a:lvl2pPr algn="ctr" rtl="0" eaLnBrk="0" fontAlgn="base" hangingPunct="0">
        <a:spcBef>
          <a:spcPct val="0"/>
        </a:spcBef>
        <a:spcAft>
          <a:spcPct val="0"/>
        </a:spcAft>
        <a:defRPr sz="4000">
          <a:solidFill>
            <a:schemeClr val="tx2"/>
          </a:solidFill>
          <a:latin typeface="Verdana" panose="020B0604030504040204" pitchFamily="34" charset="0"/>
        </a:defRPr>
      </a:lvl2pPr>
      <a:lvl3pPr algn="ctr" rtl="0" eaLnBrk="0" fontAlgn="base" hangingPunct="0">
        <a:spcBef>
          <a:spcPct val="0"/>
        </a:spcBef>
        <a:spcAft>
          <a:spcPct val="0"/>
        </a:spcAft>
        <a:defRPr sz="4000">
          <a:solidFill>
            <a:schemeClr val="tx2"/>
          </a:solidFill>
          <a:latin typeface="Verdana" panose="020B0604030504040204" pitchFamily="34" charset="0"/>
        </a:defRPr>
      </a:lvl3pPr>
      <a:lvl4pPr algn="ctr" rtl="0" eaLnBrk="0" fontAlgn="base" hangingPunct="0">
        <a:spcBef>
          <a:spcPct val="0"/>
        </a:spcBef>
        <a:spcAft>
          <a:spcPct val="0"/>
        </a:spcAft>
        <a:defRPr sz="4000">
          <a:solidFill>
            <a:schemeClr val="tx2"/>
          </a:solidFill>
          <a:latin typeface="Verdana" panose="020B0604030504040204" pitchFamily="34" charset="0"/>
        </a:defRPr>
      </a:lvl4pPr>
      <a:lvl5pPr algn="ctr" rtl="0" eaLnBrk="0" fontAlgn="base" hangingPunct="0">
        <a:spcBef>
          <a:spcPct val="0"/>
        </a:spcBef>
        <a:spcAft>
          <a:spcPct val="0"/>
        </a:spcAft>
        <a:defRPr sz="4000">
          <a:solidFill>
            <a:schemeClr val="tx2"/>
          </a:solidFill>
          <a:latin typeface="Verdana" panose="020B0604030504040204" pitchFamily="34" charset="0"/>
        </a:defRPr>
      </a:lvl5pPr>
      <a:lvl6pPr marL="457200" algn="ctr" rtl="0" fontAlgn="base">
        <a:spcBef>
          <a:spcPct val="0"/>
        </a:spcBef>
        <a:spcAft>
          <a:spcPct val="0"/>
        </a:spcAft>
        <a:defRPr sz="4000">
          <a:solidFill>
            <a:schemeClr val="tx2"/>
          </a:solidFill>
          <a:latin typeface="Verdana" panose="020B0604030504040204" pitchFamily="34" charset="0"/>
        </a:defRPr>
      </a:lvl6pPr>
      <a:lvl7pPr marL="914400" algn="ctr" rtl="0" fontAlgn="base">
        <a:spcBef>
          <a:spcPct val="0"/>
        </a:spcBef>
        <a:spcAft>
          <a:spcPct val="0"/>
        </a:spcAft>
        <a:defRPr sz="4000">
          <a:solidFill>
            <a:schemeClr val="tx2"/>
          </a:solidFill>
          <a:latin typeface="Verdana" panose="020B0604030504040204" pitchFamily="34" charset="0"/>
        </a:defRPr>
      </a:lvl7pPr>
      <a:lvl8pPr marL="1371600" algn="ctr" rtl="0" fontAlgn="base">
        <a:spcBef>
          <a:spcPct val="0"/>
        </a:spcBef>
        <a:spcAft>
          <a:spcPct val="0"/>
        </a:spcAft>
        <a:defRPr sz="4000">
          <a:solidFill>
            <a:schemeClr val="tx2"/>
          </a:solidFill>
          <a:latin typeface="Verdana" panose="020B0604030504040204" pitchFamily="34" charset="0"/>
        </a:defRPr>
      </a:lvl8pPr>
      <a:lvl9pPr marL="1828800" algn="ctr" rtl="0" fontAlgn="base">
        <a:spcBef>
          <a:spcPct val="0"/>
        </a:spcBef>
        <a:spcAft>
          <a:spcPct val="0"/>
        </a:spcAft>
        <a:defRPr sz="4000">
          <a:solidFill>
            <a:schemeClr val="tx2"/>
          </a:solidFill>
          <a:latin typeface="Verdana" panose="020B0604030504040204"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p:cNvSpPr>
          <p:nvPr>
            <p:ph type="title"/>
          </p:nvPr>
        </p:nvSpPr>
        <p:spPr>
          <a:xfrm>
            <a:off x="457200" y="274638"/>
            <a:ext cx="8229600" cy="1143000"/>
          </a:xfrm>
          <a:prstGeom prst="rect">
            <a:avLst/>
          </a:prstGeom>
          <a:noFill/>
          <a:ln w="9525">
            <a:noFill/>
          </a:ln>
        </p:spPr>
        <p:txBody>
          <a:bodyPr anchor="ctr"/>
          <a:lstStyle/>
          <a:p>
            <a:pPr lvl="0"/>
            <a:r>
              <a:rPr lang="en-US" dirty="0"/>
              <a:t>Click to edit Master title style</a:t>
            </a:r>
          </a:p>
        </p:txBody>
      </p:sp>
      <p:sp>
        <p:nvSpPr>
          <p:cNvPr id="1027" name="Rectangle 3"/>
          <p:cNvSpPr>
            <a:spLocks noGrp="1"/>
          </p:cNvSpPr>
          <p:nvPr>
            <p:ph type="body"/>
          </p:nvPr>
        </p:nvSpPr>
        <p:spPr>
          <a:xfrm>
            <a:off x="457200" y="1600200"/>
            <a:ext cx="8229600" cy="4276725"/>
          </a:xfrm>
          <a:prstGeom prst="rect">
            <a:avLst/>
          </a:prstGeom>
          <a:noFill/>
          <a:ln w="9525">
            <a:noFill/>
          </a:ln>
        </p:spPr>
        <p:txBody>
          <a:bodyPr anchor="t"/>
          <a:lstStyle/>
          <a:p>
            <a:pPr lvl="0"/>
            <a:r>
              <a:rPr lang="en-US" dirty="0"/>
              <a:t>Click to edit Master text styles</a:t>
            </a:r>
          </a:p>
          <a:p>
            <a:pPr lvl="1" indent="-285750"/>
            <a:r>
              <a:rPr lang="en-US" dirty="0"/>
              <a:t>Second level</a:t>
            </a:r>
          </a:p>
          <a:p>
            <a:pPr lvl="2" indent="-228600"/>
            <a:r>
              <a:rPr lang="en-US" dirty="0"/>
              <a:t>Third level</a:t>
            </a:r>
          </a:p>
          <a:p>
            <a:pPr lvl="3" indent="-228600"/>
            <a:r>
              <a:rPr lang="en-US" dirty="0"/>
              <a:t>Fourth level</a:t>
            </a:r>
          </a:p>
          <a:p>
            <a:pPr lvl="4" indent="-228600"/>
            <a:r>
              <a:rPr lang="en-US" dirty="0"/>
              <a:t>Fifth level</a:t>
            </a:r>
          </a:p>
        </p:txBody>
      </p:sp>
      <p:graphicFrame>
        <p:nvGraphicFramePr>
          <p:cNvPr id="1028" name="Object 4"/>
          <p:cNvGraphicFramePr>
            <a:graphicFrameLocks noChangeAspect="1"/>
          </p:cNvGraphicFramePr>
          <p:nvPr/>
        </p:nvGraphicFramePr>
        <p:xfrm>
          <a:off x="0" y="6229350"/>
          <a:ext cx="9144000" cy="628650"/>
        </p:xfrm>
        <a:graphic>
          <a:graphicData uri="http://schemas.openxmlformats.org/presentationml/2006/ole">
            <mc:AlternateContent xmlns:mc="http://schemas.openxmlformats.org/markup-compatibility/2006">
              <mc:Choice xmlns:v="urn:schemas-microsoft-com:vml" Requires="v">
                <p:oleObj spid="_x0000_s4456" r:id="rId19" imgW="9538335" imgH="663575" progId="">
                  <p:embed/>
                </p:oleObj>
              </mc:Choice>
              <mc:Fallback>
                <p:oleObj r:id="rId19" imgW="9538335" imgH="663575" progId="">
                  <p:embed/>
                  <p:pic>
                    <p:nvPicPr>
                      <p:cNvPr id="0" name="Picture 3075"/>
                      <p:cNvPicPr/>
                      <p:nvPr/>
                    </p:nvPicPr>
                    <p:blipFill>
                      <a:blip r:embed="rId20"/>
                      <a:stretch>
                        <a:fillRect/>
                      </a:stretch>
                    </p:blipFill>
                    <p:spPr>
                      <a:xfrm>
                        <a:off x="0" y="6229350"/>
                        <a:ext cx="9144000" cy="628650"/>
                      </a:xfrm>
                      <a:prstGeom prst="rect">
                        <a:avLst/>
                      </a:prstGeom>
                      <a:noFill/>
                      <a:ln w="38100">
                        <a:noFill/>
                        <a:miter/>
                      </a:ln>
                    </p:spPr>
                  </p:pic>
                </p:oleObj>
              </mc:Fallback>
            </mc:AlternateContent>
          </a:graphicData>
        </a:graphic>
      </p:graphicFrame>
      <p:sp>
        <p:nvSpPr>
          <p:cNvPr id="2" name="Rectangle 5"/>
          <p:cNvSpPr>
            <a:spLocks noChangeArrowheads="1"/>
          </p:cNvSpPr>
          <p:nvPr/>
        </p:nvSpPr>
        <p:spPr bwMode="auto">
          <a:xfrm>
            <a:off x="0" y="6059488"/>
            <a:ext cx="4932363" cy="465138"/>
          </a:xfrm>
          <a:prstGeom prst="rect">
            <a:avLst/>
          </a:prstGeom>
          <a:solidFill>
            <a:schemeClr val="bg1"/>
          </a:solidFill>
          <a:ln w="9525">
            <a:solidFill>
              <a:schemeClr val="bg1"/>
            </a:solidFill>
            <a:miter lim="800000"/>
          </a:ln>
        </p:spPr>
        <p:txBody>
          <a:bodyPr wrap="none" anchor="ctr"/>
          <a:lstStyle>
            <a:lvl1pPr>
              <a:defRPr sz="3200">
                <a:solidFill>
                  <a:schemeClr val="tx1"/>
                </a:solidFill>
                <a:latin typeface="Arial Black" panose="020B0A04020102020204" pitchFamily="34" charset="0"/>
                <a:cs typeface="Arial" panose="020B0604020202020204" pitchFamily="34" charset="0"/>
              </a:defRPr>
            </a:lvl1pPr>
            <a:lvl2pPr marL="742950" indent="-285750">
              <a:defRPr sz="3200">
                <a:solidFill>
                  <a:schemeClr val="tx1"/>
                </a:solidFill>
                <a:latin typeface="Arial Black" panose="020B0A04020102020204" pitchFamily="34" charset="0"/>
                <a:cs typeface="Arial" panose="020B0604020202020204" pitchFamily="34" charset="0"/>
              </a:defRPr>
            </a:lvl2pPr>
            <a:lvl3pPr marL="1143000" indent="-228600">
              <a:defRPr sz="3200">
                <a:solidFill>
                  <a:schemeClr val="tx1"/>
                </a:solidFill>
                <a:latin typeface="Arial Black" panose="020B0A04020102020204" pitchFamily="34" charset="0"/>
                <a:cs typeface="Arial" panose="020B0604020202020204" pitchFamily="34" charset="0"/>
              </a:defRPr>
            </a:lvl3pPr>
            <a:lvl4pPr marL="1600200" indent="-228600">
              <a:defRPr sz="3200">
                <a:solidFill>
                  <a:schemeClr val="tx1"/>
                </a:solidFill>
                <a:latin typeface="Arial Black" panose="020B0A04020102020204" pitchFamily="34" charset="0"/>
                <a:cs typeface="Arial" panose="020B0604020202020204" pitchFamily="34" charset="0"/>
              </a:defRPr>
            </a:lvl4pPr>
            <a:lvl5pPr marL="2057400" indent="-228600">
              <a:defRPr sz="3200">
                <a:solidFill>
                  <a:schemeClr val="tx1"/>
                </a:solidFill>
                <a:latin typeface="Arial Black" panose="020B0A04020102020204" pitchFamily="34" charset="0"/>
                <a:cs typeface="Arial" panose="020B0604020202020204" pitchFamily="34" charset="0"/>
              </a:defRPr>
            </a:lvl5pPr>
            <a:lvl6pPr marL="25146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6pPr>
            <a:lvl7pPr marL="29718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7pPr>
            <a:lvl8pPr marL="34290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8pPr>
            <a:lvl9pPr marL="38862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sz="1600" b="1" i="0" u="none" strike="noStrike" kern="1200" cap="none" spc="0" normalizeH="0" baseline="0" noProof="0" smtClean="0">
                <a:ln>
                  <a:noFill/>
                </a:ln>
                <a:solidFill>
                  <a:srgbClr val="000099"/>
                </a:solidFill>
                <a:effectLst/>
                <a:uLnTx/>
                <a:uFillTx/>
                <a:latin typeface="Arial" panose="020B0604020202020204" pitchFamily="34" charset="0"/>
                <a:ea typeface="+mn-ea"/>
                <a:cs typeface="Arial" panose="020B0604020202020204" pitchFamily="34" charset="0"/>
              </a:rPr>
              <a:t>S.V.JANSI RANI/Assoc Prof /CSE/SSNCE</a:t>
            </a:r>
          </a:p>
        </p:txBody>
      </p:sp>
      <p:sp>
        <p:nvSpPr>
          <p:cNvPr id="7" name="Text Box 42"/>
          <p:cNvSpPr txBox="1">
            <a:spLocks noChangeArrowheads="1"/>
          </p:cNvSpPr>
          <p:nvPr/>
        </p:nvSpPr>
        <p:spPr bwMode="auto">
          <a:xfrm>
            <a:off x="6804025" y="6035675"/>
            <a:ext cx="1439863" cy="460375"/>
          </a:xfrm>
          <a:prstGeom prst="rect">
            <a:avLst/>
          </a:prstGeom>
          <a:noFill/>
          <a:ln w="9525">
            <a:noFill/>
            <a:miter lim="800000"/>
          </a:ln>
          <a:effectLst/>
        </p:spPr>
        <p:txBody>
          <a:bodyPr>
            <a:spAutoFit/>
          </a:bodyPr>
          <a:lstStyle>
            <a:lvl1pPr>
              <a:defRPr sz="3200">
                <a:solidFill>
                  <a:schemeClr val="tx1"/>
                </a:solidFill>
                <a:latin typeface="Arial Black" panose="020B0A04020102020204" pitchFamily="34" charset="0"/>
                <a:cs typeface="Arial" panose="020B0604020202020204" pitchFamily="34" charset="0"/>
              </a:defRPr>
            </a:lvl1pPr>
            <a:lvl2pPr marL="742950" indent="-285750">
              <a:defRPr sz="3200">
                <a:solidFill>
                  <a:schemeClr val="tx1"/>
                </a:solidFill>
                <a:latin typeface="Arial Black" panose="020B0A04020102020204" pitchFamily="34" charset="0"/>
                <a:cs typeface="Arial" panose="020B0604020202020204" pitchFamily="34" charset="0"/>
              </a:defRPr>
            </a:lvl2pPr>
            <a:lvl3pPr marL="1143000" indent="-228600">
              <a:defRPr sz="3200">
                <a:solidFill>
                  <a:schemeClr val="tx1"/>
                </a:solidFill>
                <a:latin typeface="Arial Black" panose="020B0A04020102020204" pitchFamily="34" charset="0"/>
                <a:cs typeface="Arial" panose="020B0604020202020204" pitchFamily="34" charset="0"/>
              </a:defRPr>
            </a:lvl3pPr>
            <a:lvl4pPr marL="1600200" indent="-228600">
              <a:defRPr sz="3200">
                <a:solidFill>
                  <a:schemeClr val="tx1"/>
                </a:solidFill>
                <a:latin typeface="Arial Black" panose="020B0A04020102020204" pitchFamily="34" charset="0"/>
                <a:cs typeface="Arial" panose="020B0604020202020204" pitchFamily="34" charset="0"/>
              </a:defRPr>
            </a:lvl4pPr>
            <a:lvl5pPr marL="2057400" indent="-228600">
              <a:defRPr sz="3200">
                <a:solidFill>
                  <a:schemeClr val="tx1"/>
                </a:solidFill>
                <a:latin typeface="Arial Black" panose="020B0A04020102020204" pitchFamily="34" charset="0"/>
                <a:cs typeface="Arial" panose="020B0604020202020204" pitchFamily="34" charset="0"/>
              </a:defRPr>
            </a:lvl5pPr>
            <a:lvl6pPr marL="25146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6pPr>
            <a:lvl7pPr marL="29718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7pPr>
            <a:lvl8pPr marL="34290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8pPr>
            <a:lvl9pPr marL="38862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3AD55843-A326-468F-ADB2-F18F489A1FD3}" type="slidenum">
              <a:rPr kumimoji="0" lang="en-AU" sz="1200" b="1" i="0" u="none" strike="noStrike" kern="1200" cap="none" spc="0" normalizeH="0" baseline="0" noProof="0" smtClean="0">
                <a:ln>
                  <a:noFill/>
                </a:ln>
                <a:solidFill>
                  <a:schemeClr val="tx1"/>
                </a:solidFill>
                <a:effectLst/>
                <a:uLnTx/>
                <a:uFillTx/>
                <a:latin typeface="Arial" panose="020B0604020202020204" pitchFamily="34" charset="0"/>
                <a:ea typeface="+mn-ea"/>
                <a:cs typeface="Arial" panose="020B0604020202020204" pitchFamily="34" charset="0"/>
              </a:rPr>
              <a:t>‹#›</a:t>
            </a:fld>
            <a:r>
              <a:rPr kumimoji="0" lang="en-AU" sz="1200" b="1" i="0" u="none" strike="noStrike" kern="1200" cap="none" spc="0" normalizeH="0" baseline="0" noProof="0" dirty="0" smtClean="0">
                <a:ln>
                  <a:noFill/>
                </a:ln>
                <a:solidFill>
                  <a:schemeClr val="tx1"/>
                </a:solidFill>
                <a:effectLst/>
                <a:uLnTx/>
                <a:uFillTx/>
                <a:latin typeface="Arial" panose="020B0604020202020204" pitchFamily="34" charset="0"/>
                <a:ea typeface="+mn-ea"/>
                <a:cs typeface="Arial" panose="020B0604020202020204" pitchFamily="34" charset="0"/>
              </a:rPr>
              <a:t>/</a:t>
            </a:r>
            <a:r>
              <a:rPr kumimoji="0" lang="en-US" sz="1200" b="1" i="0" u="none" strike="noStrike" kern="1200" cap="none" spc="0" normalizeH="0" baseline="0" noProof="0" dirty="0" smtClean="0">
                <a:ln>
                  <a:noFill/>
                </a:ln>
                <a:solidFill>
                  <a:schemeClr val="tx1"/>
                </a:solidFill>
                <a:effectLst/>
                <a:uLnTx/>
                <a:uFillTx/>
                <a:latin typeface="Arial" panose="020B0604020202020204" pitchFamily="34" charset="0"/>
                <a:ea typeface="+mn-ea"/>
                <a:cs typeface="Arial" panose="020B0604020202020204" pitchFamily="34" charset="0"/>
              </a:rPr>
              <a:t>39</a:t>
            </a:r>
          </a:p>
          <a:p>
            <a:pPr marL="0" marR="0" lvl="0" indent="0" algn="r"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dirty="0" smtClean="0">
              <a:ln>
                <a:noFill/>
              </a:ln>
              <a:solidFill>
                <a:schemeClr val="tx1"/>
              </a:solidFill>
              <a:effectLst/>
              <a:uLnTx/>
              <a:uFillTx/>
              <a:latin typeface="Arial" panose="020B0604020202020204" pitchFamily="34" charset="0"/>
              <a:ea typeface="+mn-ea"/>
              <a:cs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Lst>
  <p:hf sldNum="0" hdr="0" ftr="0" dt="0"/>
  <p:txStyles>
    <p:titleStyle>
      <a:lvl1pPr algn="ctr" rtl="0" eaLnBrk="0" fontAlgn="base" hangingPunct="0">
        <a:spcBef>
          <a:spcPct val="0"/>
        </a:spcBef>
        <a:spcAft>
          <a:spcPct val="0"/>
        </a:spcAft>
        <a:defRPr sz="4000">
          <a:solidFill>
            <a:schemeClr val="tx2"/>
          </a:solidFill>
          <a:latin typeface="+mj-lt"/>
          <a:ea typeface="+mj-ea"/>
          <a:cs typeface="+mj-cs"/>
        </a:defRPr>
      </a:lvl1pPr>
      <a:lvl2pPr algn="ctr" rtl="0" eaLnBrk="0" fontAlgn="base" hangingPunct="0">
        <a:spcBef>
          <a:spcPct val="0"/>
        </a:spcBef>
        <a:spcAft>
          <a:spcPct val="0"/>
        </a:spcAft>
        <a:defRPr sz="4000">
          <a:solidFill>
            <a:schemeClr val="tx2"/>
          </a:solidFill>
          <a:latin typeface="Verdana" panose="020B0604030504040204" pitchFamily="34" charset="0"/>
        </a:defRPr>
      </a:lvl2pPr>
      <a:lvl3pPr algn="ctr" rtl="0" eaLnBrk="0" fontAlgn="base" hangingPunct="0">
        <a:spcBef>
          <a:spcPct val="0"/>
        </a:spcBef>
        <a:spcAft>
          <a:spcPct val="0"/>
        </a:spcAft>
        <a:defRPr sz="4000">
          <a:solidFill>
            <a:schemeClr val="tx2"/>
          </a:solidFill>
          <a:latin typeface="Verdana" panose="020B0604030504040204" pitchFamily="34" charset="0"/>
        </a:defRPr>
      </a:lvl3pPr>
      <a:lvl4pPr algn="ctr" rtl="0" eaLnBrk="0" fontAlgn="base" hangingPunct="0">
        <a:spcBef>
          <a:spcPct val="0"/>
        </a:spcBef>
        <a:spcAft>
          <a:spcPct val="0"/>
        </a:spcAft>
        <a:defRPr sz="4000">
          <a:solidFill>
            <a:schemeClr val="tx2"/>
          </a:solidFill>
          <a:latin typeface="Verdana" panose="020B0604030504040204" pitchFamily="34" charset="0"/>
        </a:defRPr>
      </a:lvl4pPr>
      <a:lvl5pPr algn="ctr" rtl="0" eaLnBrk="0" fontAlgn="base" hangingPunct="0">
        <a:spcBef>
          <a:spcPct val="0"/>
        </a:spcBef>
        <a:spcAft>
          <a:spcPct val="0"/>
        </a:spcAft>
        <a:defRPr sz="4000">
          <a:solidFill>
            <a:schemeClr val="tx2"/>
          </a:solidFill>
          <a:latin typeface="Verdana" panose="020B0604030504040204" pitchFamily="34" charset="0"/>
        </a:defRPr>
      </a:lvl5pPr>
      <a:lvl6pPr marL="457200" algn="ctr" rtl="0" fontAlgn="base">
        <a:spcBef>
          <a:spcPct val="0"/>
        </a:spcBef>
        <a:spcAft>
          <a:spcPct val="0"/>
        </a:spcAft>
        <a:defRPr sz="4000">
          <a:solidFill>
            <a:schemeClr val="tx2"/>
          </a:solidFill>
          <a:latin typeface="Verdana" panose="020B0604030504040204" pitchFamily="34" charset="0"/>
        </a:defRPr>
      </a:lvl6pPr>
      <a:lvl7pPr marL="914400" algn="ctr" rtl="0" fontAlgn="base">
        <a:spcBef>
          <a:spcPct val="0"/>
        </a:spcBef>
        <a:spcAft>
          <a:spcPct val="0"/>
        </a:spcAft>
        <a:defRPr sz="4000">
          <a:solidFill>
            <a:schemeClr val="tx2"/>
          </a:solidFill>
          <a:latin typeface="Verdana" panose="020B0604030504040204" pitchFamily="34" charset="0"/>
        </a:defRPr>
      </a:lvl7pPr>
      <a:lvl8pPr marL="1371600" algn="ctr" rtl="0" fontAlgn="base">
        <a:spcBef>
          <a:spcPct val="0"/>
        </a:spcBef>
        <a:spcAft>
          <a:spcPct val="0"/>
        </a:spcAft>
        <a:defRPr sz="4000">
          <a:solidFill>
            <a:schemeClr val="tx2"/>
          </a:solidFill>
          <a:latin typeface="Verdana" panose="020B0604030504040204" pitchFamily="34" charset="0"/>
        </a:defRPr>
      </a:lvl8pPr>
      <a:lvl9pPr marL="1828800" algn="ctr" rtl="0" fontAlgn="base">
        <a:spcBef>
          <a:spcPct val="0"/>
        </a:spcBef>
        <a:spcAft>
          <a:spcPct val="0"/>
        </a:spcAft>
        <a:defRPr sz="4000">
          <a:solidFill>
            <a:schemeClr val="tx2"/>
          </a:solidFill>
          <a:latin typeface="Verdana" panose="020B0604030504040204"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16.xml"/><Relationship Id="rId5" Type="http://schemas.openxmlformats.org/officeDocument/2006/relationships/image" Target="../media/image18.pn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16.xml"/><Relationship Id="rId5" Type="http://schemas.openxmlformats.org/officeDocument/2006/relationships/image" Target="../media/image21.png"/><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16.xml"/><Relationship Id="rId5" Type="http://schemas.openxmlformats.org/officeDocument/2006/relationships/image" Target="../media/image24.png"/><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16.xml"/><Relationship Id="rId5" Type="http://schemas.openxmlformats.org/officeDocument/2006/relationships/image" Target="../media/image27.png"/><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13.xml"/><Relationship Id="rId1" Type="http://schemas.openxmlformats.org/officeDocument/2006/relationships/slideLayout" Target="../slideLayouts/slideLayout16.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5.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14.xml"/><Relationship Id="rId1" Type="http://schemas.openxmlformats.org/officeDocument/2006/relationships/slideLayout" Target="../slideLayouts/slideLayout16.xml"/><Relationship Id="rId6" Type="http://schemas.openxmlformats.org/officeDocument/2006/relationships/image" Target="../media/image37.png"/><Relationship Id="rId5" Type="http://schemas.openxmlformats.org/officeDocument/2006/relationships/image" Target="../media/image36.png"/><Relationship Id="rId10" Type="http://schemas.openxmlformats.org/officeDocument/2006/relationships/image" Target="../media/image41.png"/><Relationship Id="rId4" Type="http://schemas.openxmlformats.org/officeDocument/2006/relationships/image" Target="../media/image35.png"/><Relationship Id="rId9" Type="http://schemas.openxmlformats.org/officeDocument/2006/relationships/image" Target="../media/image40.png"/></Relationships>
</file>

<file path=ppt/slides/_rels/slide16.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2.png"/><Relationship Id="rId7" Type="http://schemas.openxmlformats.org/officeDocument/2006/relationships/image" Target="../media/image46.png"/><Relationship Id="rId12" Type="http://schemas.openxmlformats.org/officeDocument/2006/relationships/image" Target="../media/image51.png"/><Relationship Id="rId2" Type="http://schemas.openxmlformats.org/officeDocument/2006/relationships/notesSlide" Target="../notesSlides/notesSlide15.xml"/><Relationship Id="rId1" Type="http://schemas.openxmlformats.org/officeDocument/2006/relationships/slideLayout" Target="../slideLayouts/slideLayout16.xml"/><Relationship Id="rId6" Type="http://schemas.openxmlformats.org/officeDocument/2006/relationships/image" Target="../media/image45.png"/><Relationship Id="rId11" Type="http://schemas.openxmlformats.org/officeDocument/2006/relationships/image" Target="../media/image50.png"/><Relationship Id="rId5" Type="http://schemas.openxmlformats.org/officeDocument/2006/relationships/image" Target="../media/image44.png"/><Relationship Id="rId10" Type="http://schemas.openxmlformats.org/officeDocument/2006/relationships/image" Target="../media/image49.png"/><Relationship Id="rId4" Type="http://schemas.openxmlformats.org/officeDocument/2006/relationships/image" Target="../media/image43.png"/><Relationship Id="rId9" Type="http://schemas.openxmlformats.org/officeDocument/2006/relationships/image" Target="../media/image48.png"/></Relationships>
</file>

<file path=ppt/slides/_rels/slide17.xml.rels><?xml version="1.0" encoding="UTF-8" standalone="yes"?>
<Relationships xmlns="http://schemas.openxmlformats.org/package/2006/relationships"><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notesSlide" Target="../notesSlides/notesSlide16.xml"/><Relationship Id="rId1" Type="http://schemas.openxmlformats.org/officeDocument/2006/relationships/slideLayout" Target="../slideLayouts/slideLayout16.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1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7.xml"/><Relationship Id="rId1" Type="http://schemas.openxmlformats.org/officeDocument/2006/relationships/slideLayout" Target="../slideLayouts/slideLayout16.xml"/><Relationship Id="rId5" Type="http://schemas.openxmlformats.org/officeDocument/2006/relationships/image" Target="../media/image59.png"/><Relationship Id="rId4" Type="http://schemas.openxmlformats.org/officeDocument/2006/relationships/image" Target="../media/image58.png"/></Relationships>
</file>

<file path=ppt/slides/_rels/slide1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8.xml"/><Relationship Id="rId1" Type="http://schemas.openxmlformats.org/officeDocument/2006/relationships/slideLayout" Target="../slideLayouts/slideLayout16.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64.png"/><Relationship Id="rId7" Type="http://schemas.openxmlformats.org/officeDocument/2006/relationships/image" Target="../media/image68.png"/><Relationship Id="rId2" Type="http://schemas.openxmlformats.org/officeDocument/2006/relationships/notesSlide" Target="../notesSlides/notesSlide19.xml"/><Relationship Id="rId1" Type="http://schemas.openxmlformats.org/officeDocument/2006/relationships/slideLayout" Target="../slideLayouts/slideLayout16.xml"/><Relationship Id="rId6" Type="http://schemas.openxmlformats.org/officeDocument/2006/relationships/image" Target="../media/image67.png"/><Relationship Id="rId11" Type="http://schemas.openxmlformats.org/officeDocument/2006/relationships/image" Target="../media/image72.png"/><Relationship Id="rId5" Type="http://schemas.openxmlformats.org/officeDocument/2006/relationships/image" Target="../media/image66.png"/><Relationship Id="rId10" Type="http://schemas.openxmlformats.org/officeDocument/2006/relationships/image" Target="../media/image71.png"/><Relationship Id="rId4" Type="http://schemas.openxmlformats.org/officeDocument/2006/relationships/image" Target="../media/image65.png"/><Relationship Id="rId9" Type="http://schemas.openxmlformats.org/officeDocument/2006/relationships/image" Target="../media/image70.png"/></Relationships>
</file>

<file path=ppt/slides/_rels/slide21.xml.rels><?xml version="1.0" encoding="UTF-8" standalone="yes"?>
<Relationships xmlns="http://schemas.openxmlformats.org/package/2006/relationships"><Relationship Id="rId8" Type="http://schemas.openxmlformats.org/officeDocument/2006/relationships/image" Target="../media/image77.png"/><Relationship Id="rId13" Type="http://schemas.openxmlformats.org/officeDocument/2006/relationships/image" Target="../media/image82.png"/><Relationship Id="rId18" Type="http://schemas.openxmlformats.org/officeDocument/2006/relationships/image" Target="../media/image87.png"/><Relationship Id="rId3" Type="http://schemas.openxmlformats.org/officeDocument/2006/relationships/audio" Target="../media/audio1.wav"/><Relationship Id="rId7" Type="http://schemas.openxmlformats.org/officeDocument/2006/relationships/image" Target="../media/image76.png"/><Relationship Id="rId12" Type="http://schemas.openxmlformats.org/officeDocument/2006/relationships/image" Target="../media/image81.png"/><Relationship Id="rId17" Type="http://schemas.openxmlformats.org/officeDocument/2006/relationships/image" Target="../media/image86.png"/><Relationship Id="rId2" Type="http://schemas.openxmlformats.org/officeDocument/2006/relationships/notesSlide" Target="../notesSlides/notesSlide20.xml"/><Relationship Id="rId16" Type="http://schemas.openxmlformats.org/officeDocument/2006/relationships/image" Target="../media/image85.png"/><Relationship Id="rId20" Type="http://schemas.openxmlformats.org/officeDocument/2006/relationships/image" Target="../media/image89.png"/><Relationship Id="rId1" Type="http://schemas.openxmlformats.org/officeDocument/2006/relationships/slideLayout" Target="../slideLayouts/slideLayout16.xml"/><Relationship Id="rId6" Type="http://schemas.openxmlformats.org/officeDocument/2006/relationships/image" Target="../media/image75.png"/><Relationship Id="rId11" Type="http://schemas.openxmlformats.org/officeDocument/2006/relationships/image" Target="../media/image80.png"/><Relationship Id="rId5" Type="http://schemas.openxmlformats.org/officeDocument/2006/relationships/image" Target="../media/image74.emf"/><Relationship Id="rId15" Type="http://schemas.openxmlformats.org/officeDocument/2006/relationships/image" Target="../media/image84.emf"/><Relationship Id="rId10" Type="http://schemas.openxmlformats.org/officeDocument/2006/relationships/image" Target="../media/image79.png"/><Relationship Id="rId19" Type="http://schemas.openxmlformats.org/officeDocument/2006/relationships/image" Target="../media/image88.png"/><Relationship Id="rId4" Type="http://schemas.openxmlformats.org/officeDocument/2006/relationships/image" Target="../media/image73.png"/><Relationship Id="rId9" Type="http://schemas.openxmlformats.org/officeDocument/2006/relationships/image" Target="../media/image78.png"/><Relationship Id="rId14" Type="http://schemas.openxmlformats.org/officeDocument/2006/relationships/image" Target="../media/image83.png"/></Relationships>
</file>

<file path=ppt/slides/_rels/slide2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21.xml"/><Relationship Id="rId1" Type="http://schemas.openxmlformats.org/officeDocument/2006/relationships/slideLayout" Target="../slideLayouts/slideLayout16.xml"/><Relationship Id="rId5" Type="http://schemas.openxmlformats.org/officeDocument/2006/relationships/image" Target="../media/image92.png"/><Relationship Id="rId4" Type="http://schemas.openxmlformats.org/officeDocument/2006/relationships/image" Target="../media/image91.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24.xml"/><Relationship Id="rId1" Type="http://schemas.openxmlformats.org/officeDocument/2006/relationships/slideLayout" Target="../slideLayouts/slideLayout16.xml"/><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image" Target="../media/image94.png"/></Relationships>
</file>

<file path=ppt/slides/_rels/slide26.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25.xml"/><Relationship Id="rId1" Type="http://schemas.openxmlformats.org/officeDocument/2006/relationships/slideLayout" Target="../slideLayouts/slideLayout16.xml"/><Relationship Id="rId4" Type="http://schemas.openxmlformats.org/officeDocument/2006/relationships/image" Target="../media/image98.png"/></Relationships>
</file>

<file path=ppt/slides/_rels/slide27.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99.png"/><Relationship Id="rId7" Type="http://schemas.openxmlformats.org/officeDocument/2006/relationships/image" Target="../media/image103.png"/><Relationship Id="rId2" Type="http://schemas.openxmlformats.org/officeDocument/2006/relationships/notesSlide" Target="../notesSlides/notesSlide26.xml"/><Relationship Id="rId1" Type="http://schemas.openxmlformats.org/officeDocument/2006/relationships/slideLayout" Target="../slideLayouts/slideLayout16.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 Id="rId9" Type="http://schemas.openxmlformats.org/officeDocument/2006/relationships/image" Target="../media/image105.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8" Type="http://schemas.openxmlformats.org/officeDocument/2006/relationships/image" Target="../media/image111.png"/><Relationship Id="rId3" Type="http://schemas.openxmlformats.org/officeDocument/2006/relationships/image" Target="../media/image106.png"/><Relationship Id="rId7" Type="http://schemas.openxmlformats.org/officeDocument/2006/relationships/image" Target="../media/image110.png"/><Relationship Id="rId2" Type="http://schemas.openxmlformats.org/officeDocument/2006/relationships/notesSlide" Target="../notesSlides/notesSlide28.xml"/><Relationship Id="rId1" Type="http://schemas.openxmlformats.org/officeDocument/2006/relationships/slideLayout" Target="../slideLayouts/slideLayout16.xml"/><Relationship Id="rId6" Type="http://schemas.openxmlformats.org/officeDocument/2006/relationships/image" Target="../media/image109.png"/><Relationship Id="rId5" Type="http://schemas.openxmlformats.org/officeDocument/2006/relationships/image" Target="../media/image108.png"/><Relationship Id="rId10" Type="http://schemas.openxmlformats.org/officeDocument/2006/relationships/image" Target="../media/image113.png"/><Relationship Id="rId4" Type="http://schemas.openxmlformats.org/officeDocument/2006/relationships/image" Target="../media/image107.png"/><Relationship Id="rId9" Type="http://schemas.openxmlformats.org/officeDocument/2006/relationships/image" Target="../media/image112.png"/></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29.xml"/><Relationship Id="rId1" Type="http://schemas.openxmlformats.org/officeDocument/2006/relationships/slideLayout" Target="../slideLayouts/slideLayout16.xml"/><Relationship Id="rId4" Type="http://schemas.openxmlformats.org/officeDocument/2006/relationships/image" Target="../media/image115.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31.xml"/><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8" Type="http://schemas.openxmlformats.org/officeDocument/2006/relationships/image" Target="../media/image112.png"/><Relationship Id="rId3" Type="http://schemas.openxmlformats.org/officeDocument/2006/relationships/image" Target="../media/image106.png"/><Relationship Id="rId7" Type="http://schemas.openxmlformats.org/officeDocument/2006/relationships/image" Target="../media/image110.png"/><Relationship Id="rId2" Type="http://schemas.openxmlformats.org/officeDocument/2006/relationships/notesSlide" Target="../notesSlides/notesSlide33.xml"/><Relationship Id="rId1" Type="http://schemas.openxmlformats.org/officeDocument/2006/relationships/slideLayout" Target="../slideLayouts/slideLayout16.xml"/><Relationship Id="rId6" Type="http://schemas.openxmlformats.org/officeDocument/2006/relationships/image" Target="../media/image109.png"/><Relationship Id="rId5" Type="http://schemas.openxmlformats.org/officeDocument/2006/relationships/image" Target="../media/image108.png"/><Relationship Id="rId10" Type="http://schemas.openxmlformats.org/officeDocument/2006/relationships/image" Target="../media/image117.png"/><Relationship Id="rId4" Type="http://schemas.openxmlformats.org/officeDocument/2006/relationships/image" Target="../media/image107.png"/><Relationship Id="rId9" Type="http://schemas.openxmlformats.org/officeDocument/2006/relationships/image" Target="../media/image113.png"/></Relationships>
</file>

<file path=ppt/slides/_rels/slide35.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34.xml"/><Relationship Id="rId1" Type="http://schemas.openxmlformats.org/officeDocument/2006/relationships/slideLayout" Target="../slideLayouts/slideLayout16.xml"/></Relationships>
</file>

<file path=ppt/slides/_rels/slide36.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35.xml"/><Relationship Id="rId1" Type="http://schemas.openxmlformats.org/officeDocument/2006/relationships/slideLayout" Target="../slideLayouts/slideLayout16.xml"/></Relationships>
</file>

<file path=ppt/slides/_rels/slide37.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36.xml"/><Relationship Id="rId1" Type="http://schemas.openxmlformats.org/officeDocument/2006/relationships/slideLayout" Target="../slideLayouts/slideLayout16.xml"/><Relationship Id="rId4" Type="http://schemas.openxmlformats.org/officeDocument/2006/relationships/image" Target="../media/image121.png"/></Relationships>
</file>

<file path=ppt/slides/_rels/slide38.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37.xml"/><Relationship Id="rId1" Type="http://schemas.openxmlformats.org/officeDocument/2006/relationships/slideLayout" Target="../slideLayouts/slideLayout16.xml"/></Relationships>
</file>

<file path=ppt/slides/_rels/slide39.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38.xml"/><Relationship Id="rId1" Type="http://schemas.openxmlformats.org/officeDocument/2006/relationships/slideLayout" Target="../slideLayouts/slideLayout16.xml"/><Relationship Id="rId4" Type="http://schemas.openxmlformats.org/officeDocument/2006/relationships/image" Target="../media/image124.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6.xml"/></Relationships>
</file>

<file path=ppt/slides/_rels/slide40.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39.xml"/><Relationship Id="rId1" Type="http://schemas.openxmlformats.org/officeDocument/2006/relationships/slideLayout" Target="../slideLayouts/slideLayout16.xml"/></Relationships>
</file>

<file path=ppt/slides/_rels/slide41.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40.xml"/><Relationship Id="rId1" Type="http://schemas.openxmlformats.org/officeDocument/2006/relationships/slideLayout" Target="../slideLayouts/slideLayout16.xml"/></Relationships>
</file>

<file path=ppt/slides/_rels/slide42.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41.xml"/><Relationship Id="rId1" Type="http://schemas.openxmlformats.org/officeDocument/2006/relationships/slideLayout" Target="../slideLayouts/slideLayout16.xml"/><Relationship Id="rId4" Type="http://schemas.openxmlformats.org/officeDocument/2006/relationships/image" Target="../media/image126.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6.xml"/></Relationships>
</file>

<file path=ppt/slides/_rels/slide44.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43.xml"/><Relationship Id="rId1" Type="http://schemas.openxmlformats.org/officeDocument/2006/relationships/slideLayout" Target="../slideLayouts/slideLayout16.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6.xml"/></Relationships>
</file>

<file path=ppt/slides/_rels/slide46.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45.xml"/><Relationship Id="rId1" Type="http://schemas.openxmlformats.org/officeDocument/2006/relationships/slideLayout" Target="../slideLayouts/slideLayout1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6.xml"/></Relationships>
</file>

<file path=ppt/slides/_rels/slide48.xml.rels><?xml version="1.0" encoding="UTF-8" standalone="yes"?>
<Relationships xmlns="http://schemas.openxmlformats.org/package/2006/relationships"><Relationship Id="rId8" Type="http://schemas.openxmlformats.org/officeDocument/2006/relationships/image" Target="../media/image113.png"/><Relationship Id="rId3" Type="http://schemas.openxmlformats.org/officeDocument/2006/relationships/image" Target="../media/image106.png"/><Relationship Id="rId7" Type="http://schemas.openxmlformats.org/officeDocument/2006/relationships/image" Target="../media/image110.png"/><Relationship Id="rId2" Type="http://schemas.openxmlformats.org/officeDocument/2006/relationships/notesSlide" Target="../notesSlides/notesSlide47.xml"/><Relationship Id="rId1" Type="http://schemas.openxmlformats.org/officeDocument/2006/relationships/slideLayout" Target="../slideLayouts/slideLayout16.xml"/><Relationship Id="rId6" Type="http://schemas.openxmlformats.org/officeDocument/2006/relationships/image" Target="../media/image109.png"/><Relationship Id="rId5" Type="http://schemas.openxmlformats.org/officeDocument/2006/relationships/image" Target="../media/image108.png"/><Relationship Id="rId10" Type="http://schemas.openxmlformats.org/officeDocument/2006/relationships/image" Target="../media/image130.png"/><Relationship Id="rId4" Type="http://schemas.openxmlformats.org/officeDocument/2006/relationships/image" Target="../media/image107.png"/><Relationship Id="rId9" Type="http://schemas.openxmlformats.org/officeDocument/2006/relationships/image" Target="../media/image129.png"/></Relationships>
</file>

<file path=ppt/slides/_rels/slide49.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48.xml"/><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3" Type="http://schemas.openxmlformats.org/officeDocument/2006/relationships/audio" Target="../media/audio1.wav"/><Relationship Id="rId7"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6.xml"/><Relationship Id="rId6" Type="http://schemas.openxmlformats.org/officeDocument/2006/relationships/image" Target="../media/image7.png"/><Relationship Id="rId5" Type="http://schemas.openxmlformats.org/officeDocument/2006/relationships/image" Target="../media/image6.emf"/><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49.xml"/><Relationship Id="rId1" Type="http://schemas.openxmlformats.org/officeDocument/2006/relationships/slideLayout" Target="../slideLayouts/slideLayout16.xml"/></Relationships>
</file>

<file path=ppt/slides/_rels/slide51.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50.xml"/><Relationship Id="rId1" Type="http://schemas.openxmlformats.org/officeDocument/2006/relationships/slideLayout" Target="../slideLayouts/slideLayout16.xml"/><Relationship Id="rId4" Type="http://schemas.openxmlformats.org/officeDocument/2006/relationships/image" Target="../media/image134.png"/></Relationships>
</file>

<file path=ppt/slides/_rels/slide52.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51.xml"/><Relationship Id="rId1" Type="http://schemas.openxmlformats.org/officeDocument/2006/relationships/slideLayout" Target="../slideLayouts/slideLayout16.xml"/></Relationships>
</file>

<file path=ppt/slides/_rels/slide53.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52.xml"/><Relationship Id="rId1" Type="http://schemas.openxmlformats.org/officeDocument/2006/relationships/slideLayout" Target="../slideLayouts/slideLayout16.xml"/></Relationships>
</file>

<file path=ppt/slides/_rels/slide54.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53.xml"/><Relationship Id="rId1" Type="http://schemas.openxmlformats.org/officeDocument/2006/relationships/slideLayout" Target="../slideLayouts/slideLayout16.xml"/><Relationship Id="rId4" Type="http://schemas.openxmlformats.org/officeDocument/2006/relationships/image" Target="../media/image137.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16.xml"/><Relationship Id="rId6" Type="http://schemas.openxmlformats.org/officeDocument/2006/relationships/image" Target="../media/image13.png"/><Relationship Id="rId5" Type="http://schemas.openxmlformats.org/officeDocument/2006/relationships/image" Target="../media/image12.emf"/><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Rectangle 11"/>
          <p:cNvSpPr/>
          <p:nvPr/>
        </p:nvSpPr>
        <p:spPr>
          <a:xfrm>
            <a:off x="2572092" y="980728"/>
            <a:ext cx="6504281" cy="521970"/>
          </a:xfrm>
          <a:prstGeom prst="rect">
            <a:avLst/>
          </a:prstGeom>
          <a:noFill/>
          <a:ln w="9525">
            <a:noFill/>
          </a:ln>
        </p:spPr>
        <p:txBody>
          <a:bodyPr wrap="square" anchor="t">
            <a:spAutoFit/>
          </a:bodyPr>
          <a:lstStyle/>
          <a:p>
            <a:pPr>
              <a:spcBef>
                <a:spcPct val="20000"/>
              </a:spcBef>
              <a:buClr>
                <a:schemeClr val="tx1"/>
              </a:buClr>
              <a:buSzPct val="60000"/>
            </a:pPr>
            <a:r>
              <a:rPr lang="en-US" altLang="en-GB" sz="2800" dirty="0" smtClean="0">
                <a:solidFill>
                  <a:srgbClr val="000099"/>
                </a:solidFill>
                <a:latin typeface="Arial" panose="020B0604020202020204" pitchFamily="34" charset="0"/>
                <a:ea typeface="Arial" panose="020B0604020202020204" pitchFamily="34" charset="0"/>
              </a:rPr>
              <a:t>Transport Layer Protocols</a:t>
            </a:r>
          </a:p>
        </p:txBody>
      </p:sp>
      <p:sp>
        <p:nvSpPr>
          <p:cNvPr id="5122" name="Rectangle 12"/>
          <p:cNvSpPr/>
          <p:nvPr/>
        </p:nvSpPr>
        <p:spPr>
          <a:xfrm>
            <a:off x="2843213" y="2060575"/>
            <a:ext cx="5832475" cy="1033463"/>
          </a:xfrm>
          <a:prstGeom prst="rect">
            <a:avLst/>
          </a:prstGeom>
          <a:noFill/>
          <a:ln w="9525">
            <a:noFill/>
          </a:ln>
        </p:spPr>
        <p:txBody>
          <a:bodyPr anchor="t">
            <a:spAutoFit/>
          </a:bodyPr>
          <a:lstStyle/>
          <a:p>
            <a:pPr>
              <a:spcBef>
                <a:spcPct val="20000"/>
              </a:spcBef>
              <a:buClr>
                <a:schemeClr val="tx1"/>
              </a:buClr>
              <a:buSzPct val="60000"/>
            </a:pPr>
            <a:r>
              <a:rPr lang="en-AU" altLang="x-none" sz="1800" dirty="0">
                <a:solidFill>
                  <a:srgbClr val="0066FF"/>
                </a:solidFill>
                <a:latin typeface="Arial" panose="020B0604020202020204" pitchFamily="34" charset="0"/>
              </a:rPr>
              <a:t>S.V.Jansi Rani</a:t>
            </a:r>
          </a:p>
          <a:p>
            <a:pPr>
              <a:spcBef>
                <a:spcPct val="20000"/>
              </a:spcBef>
              <a:buClr>
                <a:schemeClr val="tx1"/>
              </a:buClr>
              <a:buSzPct val="60000"/>
            </a:pPr>
            <a:r>
              <a:rPr lang="en-AU" altLang="x-none" sz="1800" dirty="0">
                <a:solidFill>
                  <a:srgbClr val="0066FF"/>
                </a:solidFill>
                <a:latin typeface="Arial" panose="020B0604020202020204" pitchFamily="34" charset="0"/>
              </a:rPr>
              <a:t>Associate Professor  / CSE</a:t>
            </a:r>
            <a:endParaRPr lang="en-GB" altLang="x-none" sz="1800" dirty="0">
              <a:solidFill>
                <a:srgbClr val="000099"/>
              </a:solidFill>
              <a:latin typeface="Arial" panose="020B0604020202020204" pitchFamily="34" charset="0"/>
            </a:endParaRPr>
          </a:p>
          <a:p>
            <a:pPr>
              <a:spcBef>
                <a:spcPct val="20000"/>
              </a:spcBef>
              <a:buClr>
                <a:schemeClr val="tx1"/>
              </a:buClr>
              <a:buSzPct val="60000"/>
            </a:pPr>
            <a:endParaRPr lang="en-GB" altLang="x-none" sz="1800" dirty="0">
              <a:solidFill>
                <a:srgbClr val="0066FF"/>
              </a:solidFill>
              <a:latin typeface="Arial" panose="020B0604020202020204" pitchFamily="34" charset="0"/>
              <a:ea typeface="Arial" panose="020B0604020202020204" pitchFamily="34" charset="0"/>
            </a:endParaRPr>
          </a:p>
        </p:txBody>
      </p:sp>
      <p:sp>
        <p:nvSpPr>
          <p:cNvPr id="5123" name="Text Box 13"/>
          <p:cNvSpPr txBox="1"/>
          <p:nvPr/>
        </p:nvSpPr>
        <p:spPr>
          <a:xfrm>
            <a:off x="2268538" y="0"/>
            <a:ext cx="4359275" cy="708025"/>
          </a:xfrm>
          <a:prstGeom prst="rect">
            <a:avLst/>
          </a:prstGeom>
          <a:noFill/>
          <a:ln w="9525">
            <a:noFill/>
          </a:ln>
        </p:spPr>
        <p:txBody>
          <a:bodyPr wrap="none" anchor="t">
            <a:spAutoFit/>
          </a:bodyPr>
          <a:lstStyle/>
          <a:p>
            <a:pPr algn="ctr">
              <a:spcBef>
                <a:spcPct val="20000"/>
              </a:spcBef>
              <a:buClr>
                <a:schemeClr val="tx1"/>
              </a:buClr>
              <a:buSzPct val="60000"/>
            </a:pPr>
            <a:r>
              <a:rPr lang="en-US" sz="4000" dirty="0">
                <a:solidFill>
                  <a:schemeClr val="bg1"/>
                </a:solidFill>
                <a:latin typeface="Times New Roman" panose="02020603050405020304" charset="0"/>
              </a:rPr>
              <a:t>Computer Networks</a:t>
            </a:r>
            <a:endParaRPr lang="en-GB" altLang="x-none" dirty="0">
              <a:solidFill>
                <a:schemeClr val="bg1"/>
              </a:solidFill>
              <a:latin typeface="Arial" panose="020B0604020202020204" pitchFamily="34" charset="0"/>
              <a:ea typeface="Arial" panose="020B0604020202020204" pitchFamily="34" charset="0"/>
            </a:endParaRPr>
          </a:p>
        </p:txBody>
      </p:sp>
      <p:sp>
        <p:nvSpPr>
          <p:cNvPr id="5124" name="Rectangle 40"/>
          <p:cNvSpPr txBox="1"/>
          <p:nvPr/>
        </p:nvSpPr>
        <p:spPr>
          <a:xfrm>
            <a:off x="1044575" y="6454775"/>
            <a:ext cx="7272338" cy="358775"/>
          </a:xfrm>
          <a:prstGeom prst="rect">
            <a:avLst/>
          </a:prstGeom>
          <a:noFill/>
          <a:ln w="9525">
            <a:noFill/>
          </a:ln>
        </p:spPr>
        <p:txBody>
          <a:bodyPr anchor="t"/>
          <a:lstStyle/>
          <a:p>
            <a:pPr algn="ctr">
              <a:spcBef>
                <a:spcPct val="20000"/>
              </a:spcBef>
              <a:buClr>
                <a:schemeClr val="tx1"/>
              </a:buClr>
              <a:buSzPct val="60000"/>
              <a:buFont typeface="Wingdings" panose="05000000000000000000" pitchFamily="2" charset="2"/>
            </a:pPr>
            <a:endParaRPr lang="en-AU" altLang="en-US" sz="1200" b="1" dirty="0">
              <a:solidFill>
                <a:schemeClr val="bg1"/>
              </a:solidFill>
              <a:latin typeface="Verdana" panose="020B0604030504040204" pitchFamily="34" charset="0"/>
            </a:endParaRPr>
          </a:p>
        </p:txBody>
      </p:sp>
      <p:pic>
        <p:nvPicPr>
          <p:cNvPr id="15364" name="Picture 6"/>
          <p:cNvPicPr>
            <a:picLocks noChangeAspect="1"/>
          </p:cNvPicPr>
          <p:nvPr/>
        </p:nvPicPr>
        <p:blipFill>
          <a:blip r:embed="rId3"/>
          <a:stretch>
            <a:fillRect/>
          </a:stretch>
        </p:blipFill>
        <p:spPr>
          <a:xfrm>
            <a:off x="0" y="4194810"/>
            <a:ext cx="2030095" cy="2618740"/>
          </a:xfrm>
          <a:prstGeom prst="rect">
            <a:avLst/>
          </a:prstGeom>
          <a:noFill/>
          <a:ln w="9525">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14"/>
          <p:cNvSpPr/>
          <p:nvPr/>
        </p:nvSpPr>
        <p:spPr>
          <a:xfrm>
            <a:off x="152400" y="133985"/>
            <a:ext cx="8153400" cy="398780"/>
          </a:xfrm>
          <a:prstGeom prst="rect">
            <a:avLst/>
          </a:prstGeom>
          <a:solidFill>
            <a:schemeClr val="bg1"/>
          </a:solidFill>
          <a:ln w="9525">
            <a:noFill/>
          </a:ln>
        </p:spPr>
        <p:txBody>
          <a:bodyPr anchor="ctr">
            <a:spAutoFit/>
          </a:bodyPr>
          <a:lstStyle/>
          <a:p>
            <a:r>
              <a:rPr lang="en-US" altLang="en-US" sz="2000" dirty="0">
                <a:solidFill>
                  <a:srgbClr val="FF0000"/>
                </a:solidFill>
                <a:latin typeface="Times-BoldItalic"/>
              </a:rPr>
              <a:t> </a:t>
            </a:r>
            <a:r>
              <a:rPr lang="en-US" altLang="en-US" sz="2000" dirty="0">
                <a:latin typeface="Times-BoldItalic"/>
              </a:rPr>
              <a:t>ICANN ranges</a:t>
            </a:r>
          </a:p>
        </p:txBody>
      </p:sp>
      <p:pic>
        <p:nvPicPr>
          <p:cNvPr id="11269" name="Picture 5"/>
          <p:cNvPicPr>
            <a:picLocks noChangeAspect="1"/>
          </p:cNvPicPr>
          <p:nvPr/>
        </p:nvPicPr>
        <p:blipFill>
          <a:blip r:embed="rId3"/>
          <a:stretch>
            <a:fillRect/>
          </a:stretch>
        </p:blipFill>
        <p:spPr>
          <a:xfrm>
            <a:off x="304800" y="1844675"/>
            <a:ext cx="1217613" cy="742950"/>
          </a:xfrm>
          <a:prstGeom prst="rect">
            <a:avLst/>
          </a:prstGeom>
          <a:noFill/>
          <a:ln w="9525">
            <a:noFill/>
          </a:ln>
        </p:spPr>
      </p:pic>
      <p:pic>
        <p:nvPicPr>
          <p:cNvPr id="11270" name="Picture 6"/>
          <p:cNvPicPr>
            <a:picLocks noChangeAspect="1"/>
          </p:cNvPicPr>
          <p:nvPr/>
        </p:nvPicPr>
        <p:blipFill>
          <a:blip r:embed="rId4"/>
          <a:stretch>
            <a:fillRect/>
          </a:stretch>
        </p:blipFill>
        <p:spPr>
          <a:xfrm>
            <a:off x="1255713" y="3089275"/>
            <a:ext cx="4687887" cy="1000125"/>
          </a:xfrm>
          <a:prstGeom prst="rect">
            <a:avLst/>
          </a:prstGeom>
          <a:noFill/>
          <a:ln w="9525">
            <a:noFill/>
          </a:ln>
        </p:spPr>
      </p:pic>
      <p:pic>
        <p:nvPicPr>
          <p:cNvPr id="11271" name="Picture 7"/>
          <p:cNvPicPr>
            <a:picLocks noChangeAspect="1"/>
          </p:cNvPicPr>
          <p:nvPr/>
        </p:nvPicPr>
        <p:blipFill>
          <a:blip r:embed="rId5"/>
          <a:stretch>
            <a:fillRect/>
          </a:stretch>
        </p:blipFill>
        <p:spPr>
          <a:xfrm>
            <a:off x="5661025" y="4591050"/>
            <a:ext cx="2797175" cy="742950"/>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26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27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2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 Box 20"/>
          <p:cNvSpPr txBox="1"/>
          <p:nvPr/>
        </p:nvSpPr>
        <p:spPr>
          <a:xfrm>
            <a:off x="76200" y="696913"/>
            <a:ext cx="8839200" cy="1373187"/>
          </a:xfrm>
          <a:prstGeom prst="rect">
            <a:avLst/>
          </a:prstGeom>
          <a:noFill/>
          <a:ln w="9525">
            <a:noFill/>
          </a:ln>
        </p:spPr>
        <p:txBody>
          <a:bodyPr>
            <a:spAutoFit/>
          </a:bodyPr>
          <a:lstStyle/>
          <a:p>
            <a:pPr algn="just"/>
            <a:r>
              <a:rPr lang="en-US" altLang="en-US" sz="2800" b="0" i="0" dirty="0">
                <a:latin typeface="Times New Roman" panose="02020603050405020304" charset="0"/>
                <a:cs typeface="Times New Roman" panose="02020603050405020304" charset="0"/>
              </a:rPr>
              <a:t>In UNIX, the well-known ports are stored in a file called /etc/services. We can use the </a:t>
            </a:r>
            <a:r>
              <a:rPr lang="en-US" altLang="en-US" sz="2800" b="0" dirty="0">
                <a:latin typeface="Times New Roman" panose="02020603050405020304" charset="0"/>
                <a:cs typeface="Times New Roman" panose="02020603050405020304" charset="0"/>
              </a:rPr>
              <a:t>grep</a:t>
            </a:r>
            <a:r>
              <a:rPr lang="en-US" altLang="en-US" sz="2800" b="0" i="0" dirty="0">
                <a:latin typeface="Times New Roman" panose="02020603050405020304" charset="0"/>
                <a:cs typeface="Times New Roman" panose="02020603050405020304" charset="0"/>
              </a:rPr>
              <a:t> utility to extract the line corresponding to the desired application. </a:t>
            </a:r>
            <a:endParaRPr lang="en-US" altLang="en-US" sz="2800" b="0" i="0" dirty="0">
              <a:latin typeface="Times New Roman" panose="02020603050405020304" charset="0"/>
              <a:ea typeface="Times New Roman" panose="02020603050405020304" charset="0"/>
            </a:endParaRPr>
          </a:p>
        </p:txBody>
      </p:sp>
      <p:grpSp>
        <p:nvGrpSpPr>
          <p:cNvPr id="11267" name="Group 23"/>
          <p:cNvGrpSpPr/>
          <p:nvPr/>
        </p:nvGrpSpPr>
        <p:grpSpPr>
          <a:xfrm>
            <a:off x="0" y="0"/>
            <a:ext cx="9144000" cy="609600"/>
            <a:chOff x="0" y="2448"/>
            <a:chExt cx="5760" cy="384"/>
          </a:xfrm>
        </p:grpSpPr>
        <p:sp>
          <p:nvSpPr>
            <p:cNvPr id="11277" name="Rectangle 22"/>
            <p:cNvSpPr/>
            <p:nvPr/>
          </p:nvSpPr>
          <p:spPr>
            <a:xfrm>
              <a:off x="0" y="2448"/>
              <a:ext cx="5760" cy="384"/>
            </a:xfrm>
            <a:prstGeom prst="rect">
              <a:avLst/>
            </a:prstGeom>
            <a:solidFill>
              <a:srgbClr val="2CB843"/>
            </a:solidFill>
            <a:ln w="9525" cap="flat" cmpd="sng">
              <a:solidFill>
                <a:srgbClr val="00CC00"/>
              </a:solidFill>
              <a:prstDash val="solid"/>
              <a:miter/>
              <a:headEnd type="none" w="med" len="med"/>
              <a:tailEnd type="none" w="med" len="med"/>
            </a:ln>
          </p:spPr>
          <p:txBody>
            <a:bodyPr wrap="none" anchor="ctr"/>
            <a:lstStyle/>
            <a:p>
              <a:endParaRPr lang="en-US" altLang="en-US" dirty="0">
                <a:latin typeface="Baby Kruffy"/>
              </a:endParaRPr>
            </a:p>
          </p:txBody>
        </p:sp>
        <p:sp>
          <p:nvSpPr>
            <p:cNvPr id="630799" name="Text Box 15"/>
            <p:cNvSpPr txBox="1">
              <a:spLocks noChangeArrowheads="1"/>
            </p:cNvSpPr>
            <p:nvPr/>
          </p:nvSpPr>
          <p:spPr bwMode="auto">
            <a:xfrm>
              <a:off x="0" y="2448"/>
              <a:ext cx="1304" cy="368"/>
            </a:xfrm>
            <a:prstGeom prst="rect">
              <a:avLst/>
            </a:prstGeom>
            <a:solidFill>
              <a:srgbClr val="2CB843"/>
            </a:solidFill>
            <a:ln w="9525">
              <a:solidFill>
                <a:srgbClr val="00CC00"/>
              </a:solidFill>
              <a:miter lim="800000"/>
            </a:ln>
            <a:effectLst/>
          </p:spPr>
          <p:txBody>
            <a:bodyPr wrap="none">
              <a:spAutoFit/>
            </a:bodyPr>
            <a:lstStyle/>
            <a:p>
              <a:pPr marR="0" defTabSz="914400">
                <a:buClrTx/>
                <a:buSzTx/>
                <a:buFontTx/>
                <a:defRPr/>
              </a:pPr>
              <a:r>
                <a:rPr kumimoji="0" lang="en-US" kern="1200" cap="none" spc="0" normalizeH="0" baseline="0" noProof="0" dirty="0">
                  <a:solidFill>
                    <a:schemeClr val="bg1"/>
                  </a:solidFill>
                  <a:latin typeface="+mj-lt"/>
                  <a:ea typeface="Adobe Gothic Std B" pitchFamily="34" charset="-128"/>
                  <a:cs typeface="+mn-cs"/>
                </a:rPr>
                <a:t>Example </a:t>
              </a:r>
            </a:p>
          </p:txBody>
        </p:sp>
      </p:grpSp>
      <p:sp>
        <p:nvSpPr>
          <p:cNvPr id="9" name="Text Box 20"/>
          <p:cNvSpPr txBox="1"/>
          <p:nvPr/>
        </p:nvSpPr>
        <p:spPr>
          <a:xfrm>
            <a:off x="76200" y="3276600"/>
            <a:ext cx="8839200" cy="946150"/>
          </a:xfrm>
          <a:prstGeom prst="rect">
            <a:avLst/>
          </a:prstGeom>
          <a:noFill/>
          <a:ln w="9525">
            <a:noFill/>
          </a:ln>
        </p:spPr>
        <p:txBody>
          <a:bodyPr>
            <a:spAutoFit/>
          </a:bodyPr>
          <a:lstStyle/>
          <a:p>
            <a:pPr algn="just"/>
            <a:r>
              <a:rPr lang="en-US" altLang="en-US" sz="2800" b="0" i="0" dirty="0">
                <a:latin typeface="Times New Roman" panose="02020603050405020304" charset="0"/>
                <a:cs typeface="Times New Roman" panose="02020603050405020304" charset="0"/>
              </a:rPr>
              <a:t>SNMP (see Chapter 27) uses two port numbers (161 and 162), each for a different purpose.</a:t>
            </a:r>
            <a:endParaRPr lang="en-US" altLang="en-US" sz="2800" b="0" i="0" dirty="0">
              <a:latin typeface="Times New Roman" panose="02020603050405020304" charset="0"/>
              <a:ea typeface="Times New Roman" panose="02020603050405020304" charset="0"/>
            </a:endParaRPr>
          </a:p>
        </p:txBody>
      </p:sp>
      <p:grpSp>
        <p:nvGrpSpPr>
          <p:cNvPr id="3" name="Group 2"/>
          <p:cNvGrpSpPr/>
          <p:nvPr/>
        </p:nvGrpSpPr>
        <p:grpSpPr>
          <a:xfrm>
            <a:off x="228600" y="2133600"/>
            <a:ext cx="8264525" cy="1031875"/>
            <a:chOff x="228600" y="2133600"/>
            <a:chExt cx="8264879" cy="1031823"/>
          </a:xfrm>
        </p:grpSpPr>
        <p:pic>
          <p:nvPicPr>
            <p:cNvPr id="11275" name="Picture 3"/>
            <p:cNvPicPr>
              <a:picLocks noChangeAspect="1"/>
            </p:cNvPicPr>
            <p:nvPr/>
          </p:nvPicPr>
          <p:blipFill>
            <a:blip r:embed="rId3"/>
            <a:stretch>
              <a:fillRect/>
            </a:stretch>
          </p:blipFill>
          <p:spPr>
            <a:xfrm>
              <a:off x="228600" y="2133600"/>
              <a:ext cx="8264879" cy="1031823"/>
            </a:xfrm>
            <a:prstGeom prst="rect">
              <a:avLst/>
            </a:prstGeom>
            <a:noFill/>
            <a:ln w="9525">
              <a:noFill/>
            </a:ln>
          </p:spPr>
        </p:pic>
        <p:sp>
          <p:nvSpPr>
            <p:cNvPr id="11276" name="Rectangle 1"/>
            <p:cNvSpPr/>
            <p:nvPr/>
          </p:nvSpPr>
          <p:spPr>
            <a:xfrm>
              <a:off x="228600" y="2133600"/>
              <a:ext cx="8153400" cy="1031823"/>
            </a:xfrm>
            <a:prstGeom prst="rect">
              <a:avLst/>
            </a:prstGeom>
            <a:noFill/>
            <a:ln w="57150" cap="flat" cmpd="sng">
              <a:solidFill>
                <a:schemeClr val="tx1"/>
              </a:solidFill>
              <a:prstDash val="solid"/>
              <a:round/>
              <a:headEnd type="none" w="med" len="med"/>
              <a:tailEnd type="none" w="med" len="med"/>
            </a:ln>
          </p:spPr>
          <p:txBody>
            <a:bodyPr/>
            <a:lstStyle/>
            <a:p>
              <a:endParaRPr lang="en-US" altLang="en-US" dirty="0">
                <a:latin typeface="Baby Kruffy"/>
              </a:endParaRPr>
            </a:p>
          </p:txBody>
        </p:sp>
      </p:grpSp>
      <p:grpSp>
        <p:nvGrpSpPr>
          <p:cNvPr id="4" name="Group 3"/>
          <p:cNvGrpSpPr/>
          <p:nvPr/>
        </p:nvGrpSpPr>
        <p:grpSpPr>
          <a:xfrm>
            <a:off x="157163" y="4572000"/>
            <a:ext cx="8669337" cy="1336675"/>
            <a:chOff x="157612" y="4571999"/>
            <a:chExt cx="8668818" cy="1336905"/>
          </a:xfrm>
        </p:grpSpPr>
        <p:pic>
          <p:nvPicPr>
            <p:cNvPr id="11272" name="Picture 4"/>
            <p:cNvPicPr>
              <a:picLocks noChangeAspect="1"/>
            </p:cNvPicPr>
            <p:nvPr/>
          </p:nvPicPr>
          <p:blipFill>
            <a:blip r:embed="rId4"/>
            <a:stretch>
              <a:fillRect/>
            </a:stretch>
          </p:blipFill>
          <p:spPr>
            <a:xfrm>
              <a:off x="157612" y="4648200"/>
              <a:ext cx="8325874" cy="605254"/>
            </a:xfrm>
            <a:prstGeom prst="rect">
              <a:avLst/>
            </a:prstGeom>
            <a:noFill/>
            <a:ln w="9525">
              <a:noFill/>
            </a:ln>
          </p:spPr>
        </p:pic>
        <p:pic>
          <p:nvPicPr>
            <p:cNvPr id="11273" name="Picture 6"/>
            <p:cNvPicPr>
              <a:picLocks noChangeAspect="1"/>
            </p:cNvPicPr>
            <p:nvPr/>
          </p:nvPicPr>
          <p:blipFill>
            <a:blip r:embed="rId5"/>
            <a:stretch>
              <a:fillRect/>
            </a:stretch>
          </p:blipFill>
          <p:spPr>
            <a:xfrm>
              <a:off x="317570" y="5257800"/>
              <a:ext cx="8508860" cy="651104"/>
            </a:xfrm>
            <a:prstGeom prst="rect">
              <a:avLst/>
            </a:prstGeom>
            <a:noFill/>
            <a:ln w="9525">
              <a:noFill/>
            </a:ln>
          </p:spPr>
        </p:pic>
        <p:sp>
          <p:nvSpPr>
            <p:cNvPr id="11274" name="Rectangle 13"/>
            <p:cNvSpPr/>
            <p:nvPr/>
          </p:nvSpPr>
          <p:spPr>
            <a:xfrm>
              <a:off x="228600" y="4571999"/>
              <a:ext cx="8153400" cy="1280160"/>
            </a:xfrm>
            <a:prstGeom prst="rect">
              <a:avLst/>
            </a:prstGeom>
            <a:noFill/>
            <a:ln w="57150" cap="flat" cmpd="sng">
              <a:solidFill>
                <a:schemeClr val="tx1"/>
              </a:solidFill>
              <a:prstDash val="solid"/>
              <a:round/>
              <a:headEnd type="none" w="med" len="med"/>
              <a:tailEnd type="none" w="med" len="med"/>
            </a:ln>
          </p:spPr>
          <p:txBody>
            <a:bodyPr/>
            <a:lstStyle/>
            <a:p>
              <a:endParaRPr lang="en-US" altLang="en-US" dirty="0">
                <a:latin typeface="Baby Kruffy"/>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up)">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up)">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Rectangle 14"/>
          <p:cNvSpPr/>
          <p:nvPr/>
        </p:nvSpPr>
        <p:spPr>
          <a:xfrm>
            <a:off x="152400" y="133985"/>
            <a:ext cx="8153400" cy="398780"/>
          </a:xfrm>
          <a:prstGeom prst="rect">
            <a:avLst/>
          </a:prstGeom>
          <a:solidFill>
            <a:schemeClr val="bg1"/>
          </a:solidFill>
          <a:ln w="9525">
            <a:noFill/>
          </a:ln>
        </p:spPr>
        <p:txBody>
          <a:bodyPr anchor="ctr">
            <a:spAutoFit/>
          </a:bodyPr>
          <a:lstStyle/>
          <a:p>
            <a:r>
              <a:rPr lang="en-US" altLang="en-US" sz="2000" dirty="0">
                <a:solidFill>
                  <a:srgbClr val="FF0000"/>
                </a:solidFill>
                <a:latin typeface="Times-BoldItalic"/>
              </a:rPr>
              <a:t>  </a:t>
            </a:r>
            <a:r>
              <a:rPr lang="en-US" altLang="en-US" sz="2000" dirty="0">
                <a:latin typeface="Times-BoldItalic"/>
              </a:rPr>
              <a:t>Socket address</a:t>
            </a:r>
          </a:p>
        </p:txBody>
      </p:sp>
      <p:pic>
        <p:nvPicPr>
          <p:cNvPr id="12297" name="Picture 9"/>
          <p:cNvPicPr>
            <a:picLocks noChangeAspect="1"/>
          </p:cNvPicPr>
          <p:nvPr/>
        </p:nvPicPr>
        <p:blipFill>
          <a:blip r:embed="rId3"/>
          <a:stretch>
            <a:fillRect/>
          </a:stretch>
        </p:blipFill>
        <p:spPr>
          <a:xfrm>
            <a:off x="1409700" y="1905000"/>
            <a:ext cx="2171700" cy="1738313"/>
          </a:xfrm>
          <a:prstGeom prst="rect">
            <a:avLst/>
          </a:prstGeom>
          <a:noFill/>
          <a:ln w="9525">
            <a:noFill/>
          </a:ln>
        </p:spPr>
      </p:pic>
      <p:pic>
        <p:nvPicPr>
          <p:cNvPr id="12298" name="Picture 10"/>
          <p:cNvPicPr>
            <a:picLocks noChangeAspect="1"/>
          </p:cNvPicPr>
          <p:nvPr/>
        </p:nvPicPr>
        <p:blipFill>
          <a:blip r:embed="rId4"/>
          <a:stretch>
            <a:fillRect/>
          </a:stretch>
        </p:blipFill>
        <p:spPr>
          <a:xfrm>
            <a:off x="5638800" y="1905000"/>
            <a:ext cx="1624013" cy="1738313"/>
          </a:xfrm>
          <a:prstGeom prst="rect">
            <a:avLst/>
          </a:prstGeom>
          <a:noFill/>
          <a:ln w="9525">
            <a:noFill/>
          </a:ln>
        </p:spPr>
      </p:pic>
      <p:pic>
        <p:nvPicPr>
          <p:cNvPr id="12299" name="Picture 11"/>
          <p:cNvPicPr>
            <a:picLocks noChangeAspect="1"/>
          </p:cNvPicPr>
          <p:nvPr/>
        </p:nvPicPr>
        <p:blipFill>
          <a:blip r:embed="rId5"/>
          <a:stretch>
            <a:fillRect/>
          </a:stretch>
        </p:blipFill>
        <p:spPr>
          <a:xfrm>
            <a:off x="1468438" y="3679825"/>
            <a:ext cx="5784850" cy="1477963"/>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29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29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2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Rectangle 14"/>
          <p:cNvSpPr/>
          <p:nvPr/>
        </p:nvSpPr>
        <p:spPr>
          <a:xfrm>
            <a:off x="152400" y="133985"/>
            <a:ext cx="8153400" cy="398780"/>
          </a:xfrm>
          <a:prstGeom prst="rect">
            <a:avLst/>
          </a:prstGeom>
          <a:solidFill>
            <a:schemeClr val="bg1"/>
          </a:solidFill>
          <a:ln w="9525">
            <a:noFill/>
          </a:ln>
        </p:spPr>
        <p:txBody>
          <a:bodyPr anchor="ctr">
            <a:spAutoFit/>
          </a:bodyPr>
          <a:lstStyle/>
          <a:p>
            <a:r>
              <a:rPr lang="en-US" altLang="en-US" sz="2000" dirty="0">
                <a:solidFill>
                  <a:srgbClr val="FF0000"/>
                </a:solidFill>
                <a:latin typeface="Times-BoldItalic"/>
              </a:rPr>
              <a:t> </a:t>
            </a:r>
            <a:r>
              <a:rPr lang="en-US" altLang="en-US" sz="2000" dirty="0">
                <a:latin typeface="Times-BoldItalic"/>
              </a:rPr>
              <a:t>Encapsulation and decapsulation</a:t>
            </a:r>
          </a:p>
        </p:txBody>
      </p:sp>
      <p:pic>
        <p:nvPicPr>
          <p:cNvPr id="13317" name="Picture 5"/>
          <p:cNvPicPr>
            <a:picLocks noChangeAspect="1"/>
          </p:cNvPicPr>
          <p:nvPr/>
        </p:nvPicPr>
        <p:blipFill>
          <a:blip r:embed="rId3"/>
          <a:stretch>
            <a:fillRect/>
          </a:stretch>
        </p:blipFill>
        <p:spPr>
          <a:xfrm>
            <a:off x="123825" y="2360613"/>
            <a:ext cx="2906713" cy="2846387"/>
          </a:xfrm>
          <a:prstGeom prst="rect">
            <a:avLst/>
          </a:prstGeom>
          <a:noFill/>
          <a:ln w="9525">
            <a:noFill/>
          </a:ln>
        </p:spPr>
      </p:pic>
      <p:pic>
        <p:nvPicPr>
          <p:cNvPr id="13318" name="Picture 6"/>
          <p:cNvPicPr>
            <a:picLocks noChangeAspect="1"/>
          </p:cNvPicPr>
          <p:nvPr/>
        </p:nvPicPr>
        <p:blipFill>
          <a:blip r:embed="rId4"/>
          <a:stretch>
            <a:fillRect/>
          </a:stretch>
        </p:blipFill>
        <p:spPr>
          <a:xfrm>
            <a:off x="5988050" y="2360613"/>
            <a:ext cx="2927350" cy="2846387"/>
          </a:xfrm>
          <a:prstGeom prst="rect">
            <a:avLst/>
          </a:prstGeom>
          <a:noFill/>
          <a:ln w="9525">
            <a:noFill/>
          </a:ln>
        </p:spPr>
      </p:pic>
      <p:pic>
        <p:nvPicPr>
          <p:cNvPr id="13319" name="Picture 7"/>
          <p:cNvPicPr>
            <a:picLocks noChangeAspect="1"/>
          </p:cNvPicPr>
          <p:nvPr/>
        </p:nvPicPr>
        <p:blipFill>
          <a:blip r:embed="rId5"/>
          <a:stretch>
            <a:fillRect/>
          </a:stretch>
        </p:blipFill>
        <p:spPr>
          <a:xfrm>
            <a:off x="3030538" y="4114800"/>
            <a:ext cx="2943225" cy="574675"/>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3317"/>
                                        </p:tgtEl>
                                        <p:attrNameLst>
                                          <p:attrName>style.visibility</p:attrName>
                                        </p:attrNameLst>
                                      </p:cBhvr>
                                      <p:to>
                                        <p:strVal val="visible"/>
                                      </p:to>
                                    </p:set>
                                    <p:animEffect transition="in" filter="wipe(up)">
                                      <p:cBhvr>
                                        <p:cTn id="7" dur="1250"/>
                                        <p:tgtEl>
                                          <p:spTgt spid="1331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3319"/>
                                        </p:tgtEl>
                                        <p:attrNameLst>
                                          <p:attrName>style.visibility</p:attrName>
                                        </p:attrNameLst>
                                      </p:cBhvr>
                                      <p:to>
                                        <p:strVal val="visible"/>
                                      </p:to>
                                    </p:set>
                                    <p:animEffect transition="in" filter="wipe(left)">
                                      <p:cBhvr>
                                        <p:cTn id="12" dur="1250"/>
                                        <p:tgtEl>
                                          <p:spTgt spid="1331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13318"/>
                                        </p:tgtEl>
                                        <p:attrNameLst>
                                          <p:attrName>style.visibility</p:attrName>
                                        </p:attrNameLst>
                                      </p:cBhvr>
                                      <p:to>
                                        <p:strVal val="visible"/>
                                      </p:to>
                                    </p:set>
                                    <p:animEffect transition="in" filter="wipe(down)">
                                      <p:cBhvr>
                                        <p:cTn id="17" dur="1250"/>
                                        <p:tgtEl>
                                          <p:spTgt spid="133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14"/>
          <p:cNvSpPr/>
          <p:nvPr/>
        </p:nvSpPr>
        <p:spPr>
          <a:xfrm>
            <a:off x="152400" y="133985"/>
            <a:ext cx="8153400" cy="398780"/>
          </a:xfrm>
          <a:prstGeom prst="rect">
            <a:avLst/>
          </a:prstGeom>
          <a:solidFill>
            <a:schemeClr val="bg1"/>
          </a:solidFill>
          <a:ln w="9525">
            <a:noFill/>
          </a:ln>
        </p:spPr>
        <p:txBody>
          <a:bodyPr anchor="ctr">
            <a:spAutoFit/>
          </a:bodyPr>
          <a:lstStyle/>
          <a:p>
            <a:r>
              <a:rPr lang="en-US" altLang="en-US" sz="2000" dirty="0">
                <a:solidFill>
                  <a:srgbClr val="FF0000"/>
                </a:solidFill>
                <a:latin typeface="Times-BoldItalic"/>
              </a:rPr>
              <a:t> </a:t>
            </a:r>
            <a:r>
              <a:rPr lang="en-US" altLang="en-US" sz="2000" dirty="0">
                <a:latin typeface="Times-BoldItalic"/>
              </a:rPr>
              <a:t>Multiplexing and demultiplexing</a:t>
            </a:r>
          </a:p>
        </p:txBody>
      </p:sp>
      <p:pic>
        <p:nvPicPr>
          <p:cNvPr id="14341" name="Picture 5"/>
          <p:cNvPicPr>
            <a:picLocks noChangeAspect="1"/>
          </p:cNvPicPr>
          <p:nvPr/>
        </p:nvPicPr>
        <p:blipFill>
          <a:blip r:embed="rId3"/>
          <a:stretch>
            <a:fillRect/>
          </a:stretch>
        </p:blipFill>
        <p:spPr>
          <a:xfrm>
            <a:off x="230188" y="1524000"/>
            <a:ext cx="2665412" cy="3140075"/>
          </a:xfrm>
          <a:prstGeom prst="rect">
            <a:avLst/>
          </a:prstGeom>
          <a:noFill/>
          <a:ln w="9525">
            <a:noFill/>
          </a:ln>
        </p:spPr>
      </p:pic>
      <p:pic>
        <p:nvPicPr>
          <p:cNvPr id="14342" name="Picture 6"/>
          <p:cNvPicPr>
            <a:picLocks noChangeAspect="1"/>
          </p:cNvPicPr>
          <p:nvPr/>
        </p:nvPicPr>
        <p:blipFill>
          <a:blip r:embed="rId4"/>
          <a:stretch>
            <a:fillRect/>
          </a:stretch>
        </p:blipFill>
        <p:spPr>
          <a:xfrm>
            <a:off x="5773738" y="685800"/>
            <a:ext cx="2673350" cy="2698750"/>
          </a:xfrm>
          <a:prstGeom prst="rect">
            <a:avLst/>
          </a:prstGeom>
          <a:noFill/>
          <a:ln w="9525">
            <a:noFill/>
          </a:ln>
        </p:spPr>
      </p:pic>
      <p:pic>
        <p:nvPicPr>
          <p:cNvPr id="14343" name="Picture 7"/>
          <p:cNvPicPr>
            <a:picLocks noChangeAspect="1"/>
          </p:cNvPicPr>
          <p:nvPr/>
        </p:nvPicPr>
        <p:blipFill>
          <a:blip r:embed="rId5"/>
          <a:stretch>
            <a:fillRect/>
          </a:stretch>
        </p:blipFill>
        <p:spPr>
          <a:xfrm>
            <a:off x="5773738" y="3924300"/>
            <a:ext cx="2684462" cy="2705100"/>
          </a:xfrm>
          <a:prstGeom prst="rect">
            <a:avLst/>
          </a:prstGeom>
          <a:noFill/>
          <a:ln w="9525">
            <a:noFill/>
          </a:ln>
        </p:spPr>
      </p:pic>
      <p:pic>
        <p:nvPicPr>
          <p:cNvPr id="14345" name="Picture 9"/>
          <p:cNvPicPr>
            <a:picLocks noChangeAspect="1"/>
          </p:cNvPicPr>
          <p:nvPr/>
        </p:nvPicPr>
        <p:blipFill>
          <a:blip r:embed="rId6"/>
          <a:stretch>
            <a:fillRect/>
          </a:stretch>
        </p:blipFill>
        <p:spPr>
          <a:xfrm>
            <a:off x="2895600" y="2387600"/>
            <a:ext cx="2878138" cy="1536700"/>
          </a:xfrm>
          <a:prstGeom prst="rect">
            <a:avLst/>
          </a:prstGeom>
          <a:noFill/>
          <a:ln w="9525">
            <a:noFill/>
          </a:ln>
        </p:spPr>
      </p:pic>
      <p:pic>
        <p:nvPicPr>
          <p:cNvPr id="14346" name="Picture 10"/>
          <p:cNvPicPr>
            <a:picLocks noChangeAspect="1"/>
          </p:cNvPicPr>
          <p:nvPr/>
        </p:nvPicPr>
        <p:blipFill>
          <a:blip r:embed="rId7"/>
          <a:stretch>
            <a:fillRect/>
          </a:stretch>
        </p:blipFill>
        <p:spPr>
          <a:xfrm>
            <a:off x="2911475" y="4162425"/>
            <a:ext cx="2862263" cy="2238375"/>
          </a:xfrm>
          <a:prstGeom prst="rect">
            <a:avLst/>
          </a:prstGeom>
          <a:noFill/>
          <a:ln w="9525">
            <a:noFill/>
          </a:ln>
        </p:spPr>
      </p:pic>
      <p:pic>
        <p:nvPicPr>
          <p:cNvPr id="14347" name="Picture 11"/>
          <p:cNvPicPr>
            <a:picLocks noChangeAspect="1"/>
          </p:cNvPicPr>
          <p:nvPr/>
        </p:nvPicPr>
        <p:blipFill>
          <a:blip r:embed="rId8"/>
          <a:stretch>
            <a:fillRect/>
          </a:stretch>
        </p:blipFill>
        <p:spPr>
          <a:xfrm>
            <a:off x="1219200" y="4953000"/>
            <a:ext cx="1412875" cy="944563"/>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4341"/>
                                        </p:tgtEl>
                                        <p:attrNameLst>
                                          <p:attrName>style.visibility</p:attrName>
                                        </p:attrNameLst>
                                      </p:cBhvr>
                                      <p:to>
                                        <p:strVal val="visible"/>
                                      </p:to>
                                    </p:set>
                                    <p:animEffect transition="in" filter="wipe(up)">
                                      <p:cBhvr>
                                        <p:cTn id="7" dur="500"/>
                                        <p:tgtEl>
                                          <p:spTgt spid="1434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4345"/>
                                        </p:tgtEl>
                                        <p:attrNameLst>
                                          <p:attrName>style.visibility</p:attrName>
                                        </p:attrNameLst>
                                      </p:cBhvr>
                                      <p:to>
                                        <p:strVal val="visible"/>
                                      </p:to>
                                    </p:set>
                                    <p:animEffect transition="in" filter="wipe(left)">
                                      <p:cBhvr>
                                        <p:cTn id="12" dur="500"/>
                                        <p:tgtEl>
                                          <p:spTgt spid="1434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14342"/>
                                        </p:tgtEl>
                                        <p:attrNameLst>
                                          <p:attrName>style.visibility</p:attrName>
                                        </p:attrNameLst>
                                      </p:cBhvr>
                                      <p:to>
                                        <p:strVal val="visible"/>
                                      </p:to>
                                    </p:set>
                                    <p:animEffect transition="in" filter="wipe(down)">
                                      <p:cBhvr>
                                        <p:cTn id="17" dur="500"/>
                                        <p:tgtEl>
                                          <p:spTgt spid="1434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4346"/>
                                        </p:tgtEl>
                                        <p:attrNameLst>
                                          <p:attrName>style.visibility</p:attrName>
                                        </p:attrNameLst>
                                      </p:cBhvr>
                                      <p:to>
                                        <p:strVal val="visible"/>
                                      </p:to>
                                    </p:set>
                                    <p:animEffect transition="in" filter="wipe(left)">
                                      <p:cBhvr>
                                        <p:cTn id="22" dur="500"/>
                                        <p:tgtEl>
                                          <p:spTgt spid="1434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14343"/>
                                        </p:tgtEl>
                                        <p:attrNameLst>
                                          <p:attrName>style.visibility</p:attrName>
                                        </p:attrNameLst>
                                      </p:cBhvr>
                                      <p:to>
                                        <p:strVal val="visible"/>
                                      </p:to>
                                    </p:set>
                                    <p:animEffect transition="in" filter="wipe(down)">
                                      <p:cBhvr>
                                        <p:cTn id="27" dur="500"/>
                                        <p:tgtEl>
                                          <p:spTgt spid="14343"/>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143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Rectangle 14"/>
          <p:cNvSpPr/>
          <p:nvPr/>
        </p:nvSpPr>
        <p:spPr>
          <a:xfrm>
            <a:off x="152400" y="133985"/>
            <a:ext cx="8153400" cy="398780"/>
          </a:xfrm>
          <a:prstGeom prst="rect">
            <a:avLst/>
          </a:prstGeom>
          <a:solidFill>
            <a:schemeClr val="bg1"/>
          </a:solidFill>
          <a:ln w="9525">
            <a:noFill/>
          </a:ln>
        </p:spPr>
        <p:txBody>
          <a:bodyPr anchor="ctr">
            <a:spAutoFit/>
          </a:bodyPr>
          <a:lstStyle/>
          <a:p>
            <a:r>
              <a:rPr lang="en-US" altLang="en-US" sz="2000" dirty="0">
                <a:solidFill>
                  <a:srgbClr val="FF0000"/>
                </a:solidFill>
                <a:latin typeface="Times-BoldItalic"/>
              </a:rPr>
              <a:t> </a:t>
            </a:r>
            <a:r>
              <a:rPr lang="en-US" altLang="en-US" sz="2000" dirty="0">
                <a:latin typeface="Times-BoldItalic"/>
              </a:rPr>
              <a:t> Pushing or pulling</a:t>
            </a:r>
          </a:p>
        </p:txBody>
      </p:sp>
      <p:pic>
        <p:nvPicPr>
          <p:cNvPr id="15365" name="Picture 5"/>
          <p:cNvPicPr>
            <a:picLocks noChangeAspect="1"/>
          </p:cNvPicPr>
          <p:nvPr/>
        </p:nvPicPr>
        <p:blipFill>
          <a:blip r:embed="rId3"/>
          <a:stretch>
            <a:fillRect/>
          </a:stretch>
        </p:blipFill>
        <p:spPr>
          <a:xfrm>
            <a:off x="338138" y="1724025"/>
            <a:ext cx="1306512" cy="630238"/>
          </a:xfrm>
          <a:prstGeom prst="rect">
            <a:avLst/>
          </a:prstGeom>
          <a:noFill/>
          <a:ln w="9525">
            <a:noFill/>
          </a:ln>
        </p:spPr>
      </p:pic>
      <p:pic>
        <p:nvPicPr>
          <p:cNvPr id="15366" name="Picture 6"/>
          <p:cNvPicPr>
            <a:picLocks noChangeAspect="1"/>
          </p:cNvPicPr>
          <p:nvPr/>
        </p:nvPicPr>
        <p:blipFill>
          <a:blip r:embed="rId4"/>
          <a:stretch>
            <a:fillRect/>
          </a:stretch>
        </p:blipFill>
        <p:spPr>
          <a:xfrm>
            <a:off x="4235450" y="1800225"/>
            <a:ext cx="1306513" cy="630238"/>
          </a:xfrm>
          <a:prstGeom prst="rect">
            <a:avLst/>
          </a:prstGeom>
          <a:noFill/>
          <a:ln w="9525">
            <a:noFill/>
          </a:ln>
        </p:spPr>
      </p:pic>
      <p:pic>
        <p:nvPicPr>
          <p:cNvPr id="15367" name="Picture 7"/>
          <p:cNvPicPr>
            <a:picLocks noChangeAspect="1"/>
          </p:cNvPicPr>
          <p:nvPr/>
        </p:nvPicPr>
        <p:blipFill>
          <a:blip r:embed="rId5"/>
          <a:stretch>
            <a:fillRect/>
          </a:stretch>
        </p:blipFill>
        <p:spPr>
          <a:xfrm>
            <a:off x="2147888" y="2790825"/>
            <a:ext cx="1357312" cy="373063"/>
          </a:xfrm>
          <a:prstGeom prst="rect">
            <a:avLst/>
          </a:prstGeom>
          <a:noFill/>
          <a:ln w="9525">
            <a:noFill/>
          </a:ln>
        </p:spPr>
      </p:pic>
      <p:pic>
        <p:nvPicPr>
          <p:cNvPr id="8" name="Picture 5"/>
          <p:cNvPicPr>
            <a:picLocks noChangeAspect="1"/>
          </p:cNvPicPr>
          <p:nvPr/>
        </p:nvPicPr>
        <p:blipFill>
          <a:blip r:embed="rId3"/>
          <a:stretch>
            <a:fillRect/>
          </a:stretch>
        </p:blipFill>
        <p:spPr>
          <a:xfrm>
            <a:off x="3663950" y="4713288"/>
            <a:ext cx="1306513" cy="628650"/>
          </a:xfrm>
          <a:prstGeom prst="rect">
            <a:avLst/>
          </a:prstGeom>
          <a:noFill/>
          <a:ln w="9525">
            <a:noFill/>
          </a:ln>
        </p:spPr>
      </p:pic>
      <p:pic>
        <p:nvPicPr>
          <p:cNvPr id="9" name="Picture 6"/>
          <p:cNvPicPr>
            <a:picLocks noChangeAspect="1"/>
          </p:cNvPicPr>
          <p:nvPr/>
        </p:nvPicPr>
        <p:blipFill>
          <a:blip r:embed="rId4"/>
          <a:stretch>
            <a:fillRect/>
          </a:stretch>
        </p:blipFill>
        <p:spPr>
          <a:xfrm>
            <a:off x="7388225" y="4714875"/>
            <a:ext cx="1308100" cy="628650"/>
          </a:xfrm>
          <a:prstGeom prst="rect">
            <a:avLst/>
          </a:prstGeom>
          <a:noFill/>
          <a:ln w="9525">
            <a:noFill/>
          </a:ln>
        </p:spPr>
      </p:pic>
      <p:pic>
        <p:nvPicPr>
          <p:cNvPr id="15368" name="Picture 8"/>
          <p:cNvPicPr>
            <a:picLocks noChangeAspect="1"/>
          </p:cNvPicPr>
          <p:nvPr/>
        </p:nvPicPr>
        <p:blipFill>
          <a:blip r:embed="rId6"/>
          <a:stretch>
            <a:fillRect/>
          </a:stretch>
        </p:blipFill>
        <p:spPr>
          <a:xfrm>
            <a:off x="5584825" y="5722938"/>
            <a:ext cx="1273175" cy="373062"/>
          </a:xfrm>
          <a:prstGeom prst="rect">
            <a:avLst/>
          </a:prstGeom>
          <a:noFill/>
          <a:ln w="9525">
            <a:noFill/>
          </a:ln>
        </p:spPr>
      </p:pic>
      <p:pic>
        <p:nvPicPr>
          <p:cNvPr id="15370" name="Picture 10"/>
          <p:cNvPicPr>
            <a:picLocks noChangeAspect="1"/>
          </p:cNvPicPr>
          <p:nvPr/>
        </p:nvPicPr>
        <p:blipFill>
          <a:blip r:embed="rId7"/>
          <a:stretch>
            <a:fillRect/>
          </a:stretch>
        </p:blipFill>
        <p:spPr>
          <a:xfrm>
            <a:off x="1674813" y="1828800"/>
            <a:ext cx="2549525" cy="723900"/>
          </a:xfrm>
          <a:prstGeom prst="rect">
            <a:avLst/>
          </a:prstGeom>
          <a:noFill/>
          <a:ln w="9525">
            <a:noFill/>
          </a:ln>
        </p:spPr>
      </p:pic>
      <p:pic>
        <p:nvPicPr>
          <p:cNvPr id="15371" name="Picture 11"/>
          <p:cNvPicPr>
            <a:picLocks noChangeAspect="1"/>
          </p:cNvPicPr>
          <p:nvPr/>
        </p:nvPicPr>
        <p:blipFill>
          <a:blip r:embed="rId8"/>
          <a:stretch>
            <a:fillRect/>
          </a:stretch>
        </p:blipFill>
        <p:spPr>
          <a:xfrm>
            <a:off x="939800" y="1057275"/>
            <a:ext cx="3949700" cy="658813"/>
          </a:xfrm>
          <a:prstGeom prst="rect">
            <a:avLst/>
          </a:prstGeom>
          <a:noFill/>
          <a:ln w="9525">
            <a:noFill/>
          </a:ln>
        </p:spPr>
      </p:pic>
      <p:pic>
        <p:nvPicPr>
          <p:cNvPr id="15373" name="Picture 13"/>
          <p:cNvPicPr>
            <a:picLocks noChangeAspect="1"/>
          </p:cNvPicPr>
          <p:nvPr/>
        </p:nvPicPr>
        <p:blipFill>
          <a:blip r:embed="rId9"/>
          <a:stretch>
            <a:fillRect/>
          </a:stretch>
        </p:blipFill>
        <p:spPr>
          <a:xfrm>
            <a:off x="5016500" y="4713288"/>
            <a:ext cx="2338388" cy="695325"/>
          </a:xfrm>
          <a:prstGeom prst="rect">
            <a:avLst/>
          </a:prstGeom>
          <a:noFill/>
          <a:ln w="9525">
            <a:noFill/>
          </a:ln>
        </p:spPr>
      </p:pic>
      <p:pic>
        <p:nvPicPr>
          <p:cNvPr id="15374" name="Picture 14"/>
          <p:cNvPicPr>
            <a:picLocks noChangeAspect="1"/>
          </p:cNvPicPr>
          <p:nvPr/>
        </p:nvPicPr>
        <p:blipFill>
          <a:blip r:embed="rId10"/>
          <a:stretch>
            <a:fillRect/>
          </a:stretch>
        </p:blipFill>
        <p:spPr>
          <a:xfrm>
            <a:off x="4248150" y="3943350"/>
            <a:ext cx="3794125" cy="700088"/>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36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36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36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5370"/>
                                        </p:tgtEl>
                                        <p:attrNameLst>
                                          <p:attrName>style.visibility</p:attrName>
                                        </p:attrNameLst>
                                      </p:cBhvr>
                                      <p:to>
                                        <p:strVal val="visible"/>
                                      </p:to>
                                    </p:set>
                                    <p:animEffect transition="in" filter="wipe(left)">
                                      <p:cBhvr>
                                        <p:cTn id="17" dur="500"/>
                                        <p:tgtEl>
                                          <p:spTgt spid="1537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nodeType="clickEffect">
                                  <p:stCondLst>
                                    <p:cond delay="0"/>
                                  </p:stCondLst>
                                  <p:childTnLst>
                                    <p:set>
                                      <p:cBhvr>
                                        <p:cTn id="21" dur="1" fill="hold">
                                          <p:stCondLst>
                                            <p:cond delay="0"/>
                                          </p:stCondLst>
                                        </p:cTn>
                                        <p:tgtEl>
                                          <p:spTgt spid="15371"/>
                                        </p:tgtEl>
                                        <p:attrNameLst>
                                          <p:attrName>style.visibility</p:attrName>
                                        </p:attrNameLst>
                                      </p:cBhvr>
                                      <p:to>
                                        <p:strVal val="visible"/>
                                      </p:to>
                                    </p:set>
                                    <p:animEffect transition="in" filter="wipe(right)">
                                      <p:cBhvr>
                                        <p:cTn id="22" dur="500"/>
                                        <p:tgtEl>
                                          <p:spTgt spid="15371"/>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536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22" presetClass="entr" presetSubtype="2" fill="hold" nodeType="clickEffect">
                                  <p:stCondLst>
                                    <p:cond delay="0"/>
                                  </p:stCondLst>
                                  <p:childTnLst>
                                    <p:set>
                                      <p:cBhvr>
                                        <p:cTn id="36" dur="1" fill="hold">
                                          <p:stCondLst>
                                            <p:cond delay="0"/>
                                          </p:stCondLst>
                                        </p:cTn>
                                        <p:tgtEl>
                                          <p:spTgt spid="15374"/>
                                        </p:tgtEl>
                                        <p:attrNameLst>
                                          <p:attrName>style.visibility</p:attrName>
                                        </p:attrNameLst>
                                      </p:cBhvr>
                                      <p:to>
                                        <p:strVal val="visible"/>
                                      </p:to>
                                    </p:set>
                                    <p:animEffect transition="in" filter="wipe(right)">
                                      <p:cBhvr>
                                        <p:cTn id="37" dur="500"/>
                                        <p:tgtEl>
                                          <p:spTgt spid="15374"/>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15373"/>
                                        </p:tgtEl>
                                        <p:attrNameLst>
                                          <p:attrName>style.visibility</p:attrName>
                                        </p:attrNameLst>
                                      </p:cBhvr>
                                      <p:to>
                                        <p:strVal val="visible"/>
                                      </p:to>
                                    </p:set>
                                    <p:animEffect transition="in" filter="wipe(left)">
                                      <p:cBhvr>
                                        <p:cTn id="42" dur="500"/>
                                        <p:tgtEl>
                                          <p:spTgt spid="153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14"/>
          <p:cNvSpPr/>
          <p:nvPr/>
        </p:nvSpPr>
        <p:spPr>
          <a:xfrm>
            <a:off x="152400" y="133985"/>
            <a:ext cx="8153400" cy="398780"/>
          </a:xfrm>
          <a:prstGeom prst="rect">
            <a:avLst/>
          </a:prstGeom>
          <a:solidFill>
            <a:schemeClr val="bg1"/>
          </a:solidFill>
          <a:ln w="9525">
            <a:noFill/>
          </a:ln>
        </p:spPr>
        <p:txBody>
          <a:bodyPr anchor="ctr">
            <a:spAutoFit/>
          </a:bodyPr>
          <a:lstStyle/>
          <a:p>
            <a:r>
              <a:rPr lang="en-US" altLang="en-US" sz="2000" dirty="0">
                <a:solidFill>
                  <a:srgbClr val="FF0000"/>
                </a:solidFill>
                <a:latin typeface="Times-BoldItalic"/>
              </a:rPr>
              <a:t> </a:t>
            </a:r>
            <a:r>
              <a:rPr lang="en-US" altLang="en-US" sz="2000" dirty="0">
                <a:latin typeface="Times-BoldItalic"/>
              </a:rPr>
              <a:t>Flow control at the transport layer</a:t>
            </a:r>
          </a:p>
        </p:txBody>
      </p:sp>
      <p:pic>
        <p:nvPicPr>
          <p:cNvPr id="16389" name="Picture 5"/>
          <p:cNvPicPr>
            <a:picLocks noChangeAspect="1"/>
          </p:cNvPicPr>
          <p:nvPr/>
        </p:nvPicPr>
        <p:blipFill>
          <a:blip r:embed="rId3"/>
          <a:stretch>
            <a:fillRect/>
          </a:stretch>
        </p:blipFill>
        <p:spPr>
          <a:xfrm>
            <a:off x="152400" y="1489075"/>
            <a:ext cx="2541588" cy="914400"/>
          </a:xfrm>
          <a:prstGeom prst="rect">
            <a:avLst/>
          </a:prstGeom>
          <a:noFill/>
          <a:ln w="9525">
            <a:noFill/>
          </a:ln>
        </p:spPr>
      </p:pic>
      <p:pic>
        <p:nvPicPr>
          <p:cNvPr id="16390" name="Picture 6"/>
          <p:cNvPicPr>
            <a:picLocks noChangeAspect="1"/>
          </p:cNvPicPr>
          <p:nvPr/>
        </p:nvPicPr>
        <p:blipFill>
          <a:blip r:embed="rId4"/>
          <a:stretch>
            <a:fillRect/>
          </a:stretch>
        </p:blipFill>
        <p:spPr>
          <a:xfrm>
            <a:off x="330200" y="3733800"/>
            <a:ext cx="2363788" cy="1092200"/>
          </a:xfrm>
          <a:prstGeom prst="rect">
            <a:avLst/>
          </a:prstGeom>
          <a:noFill/>
          <a:ln w="9525">
            <a:noFill/>
          </a:ln>
        </p:spPr>
      </p:pic>
      <p:pic>
        <p:nvPicPr>
          <p:cNvPr id="16391" name="Picture 7"/>
          <p:cNvPicPr>
            <a:picLocks noChangeAspect="1"/>
          </p:cNvPicPr>
          <p:nvPr/>
        </p:nvPicPr>
        <p:blipFill>
          <a:blip r:embed="rId5"/>
          <a:stretch>
            <a:fillRect/>
          </a:stretch>
        </p:blipFill>
        <p:spPr>
          <a:xfrm>
            <a:off x="6378575" y="1489075"/>
            <a:ext cx="2536825" cy="914400"/>
          </a:xfrm>
          <a:prstGeom prst="rect">
            <a:avLst/>
          </a:prstGeom>
          <a:noFill/>
          <a:ln w="9525">
            <a:noFill/>
          </a:ln>
        </p:spPr>
      </p:pic>
      <p:pic>
        <p:nvPicPr>
          <p:cNvPr id="16392" name="Picture 8"/>
          <p:cNvPicPr>
            <a:picLocks noChangeAspect="1"/>
          </p:cNvPicPr>
          <p:nvPr/>
        </p:nvPicPr>
        <p:blipFill>
          <a:blip r:embed="rId6"/>
          <a:stretch>
            <a:fillRect/>
          </a:stretch>
        </p:blipFill>
        <p:spPr>
          <a:xfrm>
            <a:off x="6378575" y="3743325"/>
            <a:ext cx="2368550" cy="1073150"/>
          </a:xfrm>
          <a:prstGeom prst="rect">
            <a:avLst/>
          </a:prstGeom>
          <a:noFill/>
          <a:ln w="9525">
            <a:noFill/>
          </a:ln>
        </p:spPr>
      </p:pic>
      <p:pic>
        <p:nvPicPr>
          <p:cNvPr id="16393" name="Picture 9"/>
          <p:cNvPicPr>
            <a:picLocks noChangeAspect="1"/>
          </p:cNvPicPr>
          <p:nvPr/>
        </p:nvPicPr>
        <p:blipFill>
          <a:blip r:embed="rId7"/>
          <a:stretch>
            <a:fillRect/>
          </a:stretch>
        </p:blipFill>
        <p:spPr>
          <a:xfrm>
            <a:off x="868363" y="2438400"/>
            <a:ext cx="1112837" cy="1193800"/>
          </a:xfrm>
          <a:prstGeom prst="rect">
            <a:avLst/>
          </a:prstGeom>
          <a:noFill/>
          <a:ln w="9525">
            <a:noFill/>
          </a:ln>
        </p:spPr>
      </p:pic>
      <p:pic>
        <p:nvPicPr>
          <p:cNvPr id="16394" name="Picture 10"/>
          <p:cNvPicPr>
            <a:picLocks noChangeAspect="1"/>
          </p:cNvPicPr>
          <p:nvPr/>
        </p:nvPicPr>
        <p:blipFill>
          <a:blip r:embed="rId8"/>
          <a:stretch>
            <a:fillRect/>
          </a:stretch>
        </p:blipFill>
        <p:spPr>
          <a:xfrm>
            <a:off x="2754313" y="1946275"/>
            <a:ext cx="1235075" cy="2103438"/>
          </a:xfrm>
          <a:prstGeom prst="rect">
            <a:avLst/>
          </a:prstGeom>
          <a:noFill/>
          <a:ln w="9525">
            <a:noFill/>
          </a:ln>
        </p:spPr>
      </p:pic>
      <p:pic>
        <p:nvPicPr>
          <p:cNvPr id="16395" name="Picture 11"/>
          <p:cNvPicPr>
            <a:picLocks noChangeAspect="1"/>
          </p:cNvPicPr>
          <p:nvPr/>
        </p:nvPicPr>
        <p:blipFill>
          <a:blip r:embed="rId9"/>
          <a:stretch>
            <a:fillRect/>
          </a:stretch>
        </p:blipFill>
        <p:spPr>
          <a:xfrm>
            <a:off x="2751138" y="4264025"/>
            <a:ext cx="3627437" cy="396875"/>
          </a:xfrm>
          <a:prstGeom prst="rect">
            <a:avLst/>
          </a:prstGeom>
          <a:noFill/>
          <a:ln w="9525">
            <a:noFill/>
          </a:ln>
        </p:spPr>
      </p:pic>
      <p:pic>
        <p:nvPicPr>
          <p:cNvPr id="16397" name="Picture 13"/>
          <p:cNvPicPr>
            <a:picLocks noChangeAspect="1"/>
          </p:cNvPicPr>
          <p:nvPr/>
        </p:nvPicPr>
        <p:blipFill>
          <a:blip r:embed="rId10"/>
          <a:stretch>
            <a:fillRect/>
          </a:stretch>
        </p:blipFill>
        <p:spPr>
          <a:xfrm>
            <a:off x="1905000" y="4856163"/>
            <a:ext cx="5645150" cy="722312"/>
          </a:xfrm>
          <a:prstGeom prst="rect">
            <a:avLst/>
          </a:prstGeom>
          <a:noFill/>
          <a:ln w="9525">
            <a:noFill/>
          </a:ln>
        </p:spPr>
      </p:pic>
      <p:pic>
        <p:nvPicPr>
          <p:cNvPr id="16398" name="Picture 14"/>
          <p:cNvPicPr>
            <a:picLocks noChangeAspect="1"/>
          </p:cNvPicPr>
          <p:nvPr/>
        </p:nvPicPr>
        <p:blipFill>
          <a:blip r:embed="rId11"/>
          <a:stretch>
            <a:fillRect/>
          </a:stretch>
        </p:blipFill>
        <p:spPr>
          <a:xfrm>
            <a:off x="5638800" y="2514600"/>
            <a:ext cx="1193800" cy="1054100"/>
          </a:xfrm>
          <a:prstGeom prst="rect">
            <a:avLst/>
          </a:prstGeom>
          <a:noFill/>
          <a:ln w="9525">
            <a:noFill/>
          </a:ln>
        </p:spPr>
      </p:pic>
      <p:pic>
        <p:nvPicPr>
          <p:cNvPr id="16399" name="Picture 15"/>
          <p:cNvPicPr>
            <a:picLocks noChangeAspect="1"/>
          </p:cNvPicPr>
          <p:nvPr/>
        </p:nvPicPr>
        <p:blipFill>
          <a:blip r:embed="rId12"/>
          <a:stretch>
            <a:fillRect/>
          </a:stretch>
        </p:blipFill>
        <p:spPr>
          <a:xfrm>
            <a:off x="7458075" y="2438400"/>
            <a:ext cx="1289050" cy="1174750"/>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38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39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39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39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16393"/>
                                        </p:tgtEl>
                                        <p:attrNameLst>
                                          <p:attrName>style.visibility</p:attrName>
                                        </p:attrNameLst>
                                      </p:cBhvr>
                                      <p:to>
                                        <p:strVal val="visible"/>
                                      </p:to>
                                    </p:set>
                                    <p:animEffect transition="in" filter="wipe(up)">
                                      <p:cBhvr>
                                        <p:cTn id="17" dur="500"/>
                                        <p:tgtEl>
                                          <p:spTgt spid="1639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16394"/>
                                        </p:tgtEl>
                                        <p:attrNameLst>
                                          <p:attrName>style.visibility</p:attrName>
                                        </p:attrNameLst>
                                      </p:cBhvr>
                                      <p:to>
                                        <p:strVal val="visible"/>
                                      </p:to>
                                    </p:set>
                                    <p:animEffect transition="in" filter="wipe(down)">
                                      <p:cBhvr>
                                        <p:cTn id="22" dur="500"/>
                                        <p:tgtEl>
                                          <p:spTgt spid="1639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6395"/>
                                        </p:tgtEl>
                                        <p:attrNameLst>
                                          <p:attrName>style.visibility</p:attrName>
                                        </p:attrNameLst>
                                      </p:cBhvr>
                                      <p:to>
                                        <p:strVal val="visible"/>
                                      </p:to>
                                    </p:set>
                                    <p:animEffect transition="in" filter="wipe(left)">
                                      <p:cBhvr>
                                        <p:cTn id="27" dur="500"/>
                                        <p:tgtEl>
                                          <p:spTgt spid="16395"/>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2" fill="hold" nodeType="clickEffect">
                                  <p:stCondLst>
                                    <p:cond delay="0"/>
                                  </p:stCondLst>
                                  <p:childTnLst>
                                    <p:set>
                                      <p:cBhvr>
                                        <p:cTn id="31" dur="1" fill="hold">
                                          <p:stCondLst>
                                            <p:cond delay="0"/>
                                          </p:stCondLst>
                                        </p:cTn>
                                        <p:tgtEl>
                                          <p:spTgt spid="16397"/>
                                        </p:tgtEl>
                                        <p:attrNameLst>
                                          <p:attrName>style.visibility</p:attrName>
                                        </p:attrNameLst>
                                      </p:cBhvr>
                                      <p:to>
                                        <p:strVal val="visible"/>
                                      </p:to>
                                    </p:set>
                                    <p:animEffect transition="in" filter="wipe(right)">
                                      <p:cBhvr>
                                        <p:cTn id="32" dur="500"/>
                                        <p:tgtEl>
                                          <p:spTgt spid="16397"/>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nodeType="clickEffect">
                                  <p:stCondLst>
                                    <p:cond delay="0"/>
                                  </p:stCondLst>
                                  <p:childTnLst>
                                    <p:set>
                                      <p:cBhvr>
                                        <p:cTn id="36" dur="1" fill="hold">
                                          <p:stCondLst>
                                            <p:cond delay="0"/>
                                          </p:stCondLst>
                                        </p:cTn>
                                        <p:tgtEl>
                                          <p:spTgt spid="16398"/>
                                        </p:tgtEl>
                                        <p:attrNameLst>
                                          <p:attrName>style.visibility</p:attrName>
                                        </p:attrNameLst>
                                      </p:cBhvr>
                                      <p:to>
                                        <p:strVal val="visible"/>
                                      </p:to>
                                    </p:set>
                                    <p:animEffect transition="in" filter="wipe(up)">
                                      <p:cBhvr>
                                        <p:cTn id="37" dur="500"/>
                                        <p:tgtEl>
                                          <p:spTgt spid="16398"/>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nodeType="clickEffect">
                                  <p:stCondLst>
                                    <p:cond delay="0"/>
                                  </p:stCondLst>
                                  <p:childTnLst>
                                    <p:set>
                                      <p:cBhvr>
                                        <p:cTn id="41" dur="1" fill="hold">
                                          <p:stCondLst>
                                            <p:cond delay="0"/>
                                          </p:stCondLst>
                                        </p:cTn>
                                        <p:tgtEl>
                                          <p:spTgt spid="16399"/>
                                        </p:tgtEl>
                                        <p:attrNameLst>
                                          <p:attrName>style.visibility</p:attrName>
                                        </p:attrNameLst>
                                      </p:cBhvr>
                                      <p:to>
                                        <p:strVal val="visible"/>
                                      </p:to>
                                    </p:set>
                                    <p:animEffect transition="in" filter="wipe(down)">
                                      <p:cBhvr>
                                        <p:cTn id="42" dur="500"/>
                                        <p:tgtEl>
                                          <p:spTgt spid="163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Rectangle 14"/>
          <p:cNvSpPr/>
          <p:nvPr/>
        </p:nvSpPr>
        <p:spPr>
          <a:xfrm>
            <a:off x="152400" y="133985"/>
            <a:ext cx="8153400" cy="398780"/>
          </a:xfrm>
          <a:prstGeom prst="rect">
            <a:avLst/>
          </a:prstGeom>
          <a:solidFill>
            <a:schemeClr val="bg1"/>
          </a:solidFill>
          <a:ln w="9525">
            <a:noFill/>
          </a:ln>
        </p:spPr>
        <p:txBody>
          <a:bodyPr anchor="ctr">
            <a:spAutoFit/>
          </a:bodyPr>
          <a:lstStyle/>
          <a:p>
            <a:r>
              <a:rPr lang="en-US" altLang="en-US" sz="2000" dirty="0">
                <a:solidFill>
                  <a:srgbClr val="FF0000"/>
                </a:solidFill>
                <a:latin typeface="Times-BoldItalic"/>
              </a:rPr>
              <a:t>  </a:t>
            </a:r>
            <a:r>
              <a:rPr lang="en-US" altLang="en-US" sz="2000" dirty="0">
                <a:latin typeface="Times-BoldItalic"/>
              </a:rPr>
              <a:t> Error control at the transport layer</a:t>
            </a:r>
          </a:p>
        </p:txBody>
      </p:sp>
      <p:pic>
        <p:nvPicPr>
          <p:cNvPr id="17414" name="Picture 6"/>
          <p:cNvPicPr>
            <a:picLocks noChangeAspect="1"/>
          </p:cNvPicPr>
          <p:nvPr/>
        </p:nvPicPr>
        <p:blipFill>
          <a:blip r:embed="rId3"/>
          <a:stretch>
            <a:fillRect/>
          </a:stretch>
        </p:blipFill>
        <p:spPr>
          <a:xfrm>
            <a:off x="457200" y="2667000"/>
            <a:ext cx="1557338" cy="1136650"/>
          </a:xfrm>
          <a:prstGeom prst="rect">
            <a:avLst/>
          </a:prstGeom>
          <a:noFill/>
          <a:ln w="9525">
            <a:noFill/>
          </a:ln>
        </p:spPr>
      </p:pic>
      <p:pic>
        <p:nvPicPr>
          <p:cNvPr id="17415" name="Picture 7"/>
          <p:cNvPicPr>
            <a:picLocks noChangeAspect="1"/>
          </p:cNvPicPr>
          <p:nvPr/>
        </p:nvPicPr>
        <p:blipFill>
          <a:blip r:embed="rId4"/>
          <a:stretch>
            <a:fillRect/>
          </a:stretch>
        </p:blipFill>
        <p:spPr>
          <a:xfrm>
            <a:off x="7010400" y="2667000"/>
            <a:ext cx="1557338" cy="1136650"/>
          </a:xfrm>
          <a:prstGeom prst="rect">
            <a:avLst/>
          </a:prstGeom>
          <a:noFill/>
          <a:ln w="9525">
            <a:noFill/>
          </a:ln>
        </p:spPr>
      </p:pic>
      <p:pic>
        <p:nvPicPr>
          <p:cNvPr id="17416" name="Picture 8"/>
          <p:cNvPicPr>
            <a:picLocks noChangeAspect="1"/>
          </p:cNvPicPr>
          <p:nvPr/>
        </p:nvPicPr>
        <p:blipFill>
          <a:blip r:embed="rId5"/>
          <a:stretch>
            <a:fillRect/>
          </a:stretch>
        </p:blipFill>
        <p:spPr>
          <a:xfrm>
            <a:off x="2008188" y="2987675"/>
            <a:ext cx="5002212" cy="396875"/>
          </a:xfrm>
          <a:prstGeom prst="rect">
            <a:avLst/>
          </a:prstGeom>
          <a:noFill/>
          <a:ln w="9525">
            <a:noFill/>
          </a:ln>
        </p:spPr>
      </p:pic>
      <p:pic>
        <p:nvPicPr>
          <p:cNvPr id="17417" name="Picture 9"/>
          <p:cNvPicPr>
            <a:picLocks noChangeAspect="1"/>
          </p:cNvPicPr>
          <p:nvPr/>
        </p:nvPicPr>
        <p:blipFill>
          <a:blip r:embed="rId6"/>
          <a:stretch>
            <a:fillRect/>
          </a:stretch>
        </p:blipFill>
        <p:spPr>
          <a:xfrm>
            <a:off x="1066800" y="3803650"/>
            <a:ext cx="6721475" cy="446088"/>
          </a:xfrm>
          <a:prstGeom prst="rect">
            <a:avLst/>
          </a:prstGeom>
          <a:noFill/>
          <a:ln w="9525">
            <a:noFill/>
          </a:ln>
        </p:spPr>
      </p:pic>
      <p:pic>
        <p:nvPicPr>
          <p:cNvPr id="2" name="Picture 1"/>
          <p:cNvPicPr>
            <a:picLocks noChangeAspect="1"/>
          </p:cNvPicPr>
          <p:nvPr/>
        </p:nvPicPr>
        <p:blipFill>
          <a:blip r:embed="rId7"/>
          <a:stretch>
            <a:fillRect/>
          </a:stretch>
        </p:blipFill>
        <p:spPr>
          <a:xfrm>
            <a:off x="1066800" y="1280795"/>
            <a:ext cx="5514975" cy="11620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4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4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nodeType="clickEffect">
                                  <p:stCondLst>
                                    <p:cond delay="0"/>
                                  </p:stCondLst>
                                  <p:childTnLst>
                                    <p:set>
                                      <p:cBhvr>
                                        <p:cTn id="12" dur="1" fill="hold">
                                          <p:stCondLst>
                                            <p:cond delay="0"/>
                                          </p:stCondLst>
                                        </p:cTn>
                                        <p:tgtEl>
                                          <p:spTgt spid="17416"/>
                                        </p:tgtEl>
                                        <p:attrNameLst>
                                          <p:attrName>style.visibility</p:attrName>
                                        </p:attrNameLst>
                                      </p:cBhvr>
                                      <p:to>
                                        <p:strVal val="visible"/>
                                      </p:to>
                                    </p:set>
                                    <p:animEffect transition="in" filter="wipe(left)">
                                      <p:cBhvr>
                                        <p:cTn id="13" dur="500"/>
                                        <p:tgtEl>
                                          <p:spTgt spid="17416"/>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2" fill="hold" nodeType="clickEffect">
                                  <p:stCondLst>
                                    <p:cond delay="0"/>
                                  </p:stCondLst>
                                  <p:childTnLst>
                                    <p:set>
                                      <p:cBhvr>
                                        <p:cTn id="17" dur="1" fill="hold">
                                          <p:stCondLst>
                                            <p:cond delay="0"/>
                                          </p:stCondLst>
                                        </p:cTn>
                                        <p:tgtEl>
                                          <p:spTgt spid="17417"/>
                                        </p:tgtEl>
                                        <p:attrNameLst>
                                          <p:attrName>style.visibility</p:attrName>
                                        </p:attrNameLst>
                                      </p:cBhvr>
                                      <p:to>
                                        <p:strVal val="visible"/>
                                      </p:to>
                                    </p:set>
                                    <p:animEffect transition="in" filter="wipe(right)">
                                      <p:cBhvr>
                                        <p:cTn id="18" dur="500"/>
                                        <p:tgtEl>
                                          <p:spTgt spid="174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14"/>
          <p:cNvSpPr/>
          <p:nvPr/>
        </p:nvSpPr>
        <p:spPr>
          <a:xfrm>
            <a:off x="152400" y="133985"/>
            <a:ext cx="8153400" cy="398780"/>
          </a:xfrm>
          <a:prstGeom prst="rect">
            <a:avLst/>
          </a:prstGeom>
          <a:solidFill>
            <a:schemeClr val="bg1"/>
          </a:solidFill>
          <a:ln w="9525">
            <a:noFill/>
          </a:ln>
        </p:spPr>
        <p:txBody>
          <a:bodyPr anchor="ctr">
            <a:spAutoFit/>
          </a:bodyPr>
          <a:lstStyle/>
          <a:p>
            <a:r>
              <a:rPr lang="en-US" altLang="en-US" sz="2000" dirty="0">
                <a:latin typeface="Times-BoldItalic"/>
              </a:rPr>
              <a:t>Sliding window in circular format</a:t>
            </a:r>
          </a:p>
        </p:txBody>
      </p:sp>
      <p:pic>
        <p:nvPicPr>
          <p:cNvPr id="18438" name="Picture 6"/>
          <p:cNvPicPr>
            <a:picLocks noChangeAspect="1"/>
          </p:cNvPicPr>
          <p:nvPr/>
        </p:nvPicPr>
        <p:blipFill>
          <a:blip r:embed="rId3"/>
          <a:stretch>
            <a:fillRect/>
          </a:stretch>
        </p:blipFill>
        <p:spPr>
          <a:xfrm>
            <a:off x="555625" y="1119188"/>
            <a:ext cx="3155950" cy="2233612"/>
          </a:xfrm>
          <a:prstGeom prst="rect">
            <a:avLst/>
          </a:prstGeom>
          <a:noFill/>
          <a:ln w="9525">
            <a:noFill/>
          </a:ln>
        </p:spPr>
      </p:pic>
      <p:pic>
        <p:nvPicPr>
          <p:cNvPr id="18440" name="Picture 8"/>
          <p:cNvPicPr>
            <a:picLocks noChangeAspect="1"/>
          </p:cNvPicPr>
          <p:nvPr/>
        </p:nvPicPr>
        <p:blipFill>
          <a:blip r:embed="rId4"/>
          <a:stretch>
            <a:fillRect/>
          </a:stretch>
        </p:blipFill>
        <p:spPr>
          <a:xfrm>
            <a:off x="663575" y="3657600"/>
            <a:ext cx="2940050" cy="2762250"/>
          </a:xfrm>
          <a:prstGeom prst="rect">
            <a:avLst/>
          </a:prstGeom>
          <a:noFill/>
          <a:ln w="9525">
            <a:noFill/>
          </a:ln>
        </p:spPr>
      </p:pic>
      <p:pic>
        <p:nvPicPr>
          <p:cNvPr id="18441" name="Picture 9"/>
          <p:cNvPicPr>
            <a:picLocks noChangeAspect="1"/>
          </p:cNvPicPr>
          <p:nvPr/>
        </p:nvPicPr>
        <p:blipFill>
          <a:blip r:embed="rId5"/>
          <a:stretch>
            <a:fillRect/>
          </a:stretch>
        </p:blipFill>
        <p:spPr>
          <a:xfrm>
            <a:off x="4776788" y="3802063"/>
            <a:ext cx="3095625" cy="2617787"/>
          </a:xfrm>
          <a:prstGeom prst="rect">
            <a:avLst/>
          </a:prstGeom>
          <a:noFill/>
          <a:ln w="9525">
            <a:noFill/>
          </a:ln>
        </p:spPr>
      </p:pic>
      <p:sp>
        <p:nvSpPr>
          <p:cNvPr id="2" name="Text Box 1"/>
          <p:cNvSpPr txBox="1"/>
          <p:nvPr/>
        </p:nvSpPr>
        <p:spPr>
          <a:xfrm>
            <a:off x="4302125" y="775970"/>
            <a:ext cx="4003675" cy="2245360"/>
          </a:xfrm>
          <a:prstGeom prst="rect">
            <a:avLst/>
          </a:prstGeom>
          <a:noFill/>
        </p:spPr>
        <p:txBody>
          <a:bodyPr wrap="square" rtlCol="0" anchor="t">
            <a:spAutoFit/>
          </a:bodyPr>
          <a:lstStyle/>
          <a:p>
            <a:r>
              <a:rPr lang="en-US" sz="2000">
                <a:latin typeface="Times New Roman" panose="02020603050405020304" charset="0"/>
                <a:cs typeface="Times New Roman" panose="02020603050405020304" charset="0"/>
              </a:rPr>
              <a:t>If the header of the packet</a:t>
            </a:r>
          </a:p>
          <a:p>
            <a:r>
              <a:rPr lang="en-US" sz="2000">
                <a:latin typeface="Times New Roman" panose="02020603050405020304" charset="0"/>
                <a:cs typeface="Times New Roman" panose="02020603050405020304" charset="0"/>
              </a:rPr>
              <a:t>allows m bits for the sequence number, the sequence numbers range from 0 to 2</a:t>
            </a:r>
            <a:r>
              <a:rPr lang="en-US" sz="2000" baseline="30000">
                <a:solidFill>
                  <a:schemeClr val="tx1"/>
                </a:solidFill>
                <a:uFillTx/>
                <a:latin typeface="Times New Roman" panose="02020603050405020304" charset="0"/>
                <a:cs typeface="Times New Roman" panose="02020603050405020304" charset="0"/>
              </a:rPr>
              <a:t>m</a:t>
            </a:r>
            <a:r>
              <a:rPr lang="en-US" sz="2000">
                <a:latin typeface="Times New Roman" panose="02020603050405020304" charset="0"/>
                <a:cs typeface="Times New Roman" panose="02020603050405020304" charset="0"/>
              </a:rPr>
              <a:t> − 1.  Eg: m=4 , Seq.No: 0 to 15</a:t>
            </a:r>
          </a:p>
          <a:p>
            <a:endParaRPr lang="en-US" sz="2000">
              <a:latin typeface="Times New Roman" panose="02020603050405020304" charset="0"/>
              <a:cs typeface="Times New Roman" panose="02020603050405020304" charset="0"/>
            </a:endParaRPr>
          </a:p>
          <a:p>
            <a:r>
              <a:rPr lang="en-US" sz="2000">
                <a:latin typeface="Times New Roman" panose="02020603050405020304" charset="0"/>
                <a:cs typeface="Times New Roman" panose="02020603050405020304" charset="0"/>
              </a:rPr>
              <a:t>Sequence numbers are modulo </a:t>
            </a:r>
            <a:r>
              <a:rPr lang="en-US" sz="2000">
                <a:latin typeface="Times New Roman" panose="02020603050405020304" charset="0"/>
                <a:cs typeface="Times New Roman" panose="02020603050405020304" charset="0"/>
                <a:sym typeface="+mn-ea"/>
              </a:rPr>
              <a:t> 2</a:t>
            </a:r>
            <a:r>
              <a:rPr lang="en-US" sz="2000" baseline="30000">
                <a:uFillTx/>
                <a:latin typeface="Times New Roman" panose="02020603050405020304" charset="0"/>
                <a:cs typeface="Times New Roman" panose="02020603050405020304" charset="0"/>
                <a:sym typeface="+mn-ea"/>
              </a:rPr>
              <a:t>m</a:t>
            </a:r>
            <a:endParaRPr lang="en-US" sz="2000">
              <a:latin typeface="Times New Roman" panose="02020603050405020304" charset="0"/>
              <a:cs typeface="Times New Roman" panose="0202060305040502030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43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44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4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Rectangle 14"/>
          <p:cNvSpPr/>
          <p:nvPr/>
        </p:nvSpPr>
        <p:spPr>
          <a:xfrm>
            <a:off x="152400" y="133985"/>
            <a:ext cx="8153400" cy="398780"/>
          </a:xfrm>
          <a:prstGeom prst="rect">
            <a:avLst/>
          </a:prstGeom>
          <a:solidFill>
            <a:schemeClr val="bg1"/>
          </a:solidFill>
          <a:ln w="9525">
            <a:noFill/>
          </a:ln>
        </p:spPr>
        <p:txBody>
          <a:bodyPr anchor="ctr">
            <a:spAutoFit/>
          </a:bodyPr>
          <a:lstStyle/>
          <a:p>
            <a:r>
              <a:rPr lang="en-US" altLang="en-US" sz="2000" dirty="0">
                <a:latin typeface="Times-BoldItalic"/>
              </a:rPr>
              <a:t>Sliding window in linear format</a:t>
            </a:r>
          </a:p>
        </p:txBody>
      </p:sp>
      <p:pic>
        <p:nvPicPr>
          <p:cNvPr id="19461" name="Picture 5"/>
          <p:cNvPicPr>
            <a:picLocks noChangeAspect="1"/>
          </p:cNvPicPr>
          <p:nvPr/>
        </p:nvPicPr>
        <p:blipFill>
          <a:blip r:embed="rId3"/>
          <a:stretch>
            <a:fillRect/>
          </a:stretch>
        </p:blipFill>
        <p:spPr>
          <a:xfrm>
            <a:off x="381000" y="990600"/>
            <a:ext cx="4751388" cy="977900"/>
          </a:xfrm>
          <a:prstGeom prst="rect">
            <a:avLst/>
          </a:prstGeom>
          <a:noFill/>
          <a:ln w="9525">
            <a:noFill/>
          </a:ln>
        </p:spPr>
      </p:pic>
      <p:pic>
        <p:nvPicPr>
          <p:cNvPr id="19463" name="Picture 7"/>
          <p:cNvPicPr>
            <a:picLocks noChangeAspect="1"/>
          </p:cNvPicPr>
          <p:nvPr/>
        </p:nvPicPr>
        <p:blipFill>
          <a:blip r:embed="rId4"/>
          <a:stretch>
            <a:fillRect/>
          </a:stretch>
        </p:blipFill>
        <p:spPr>
          <a:xfrm>
            <a:off x="3505200" y="2286000"/>
            <a:ext cx="4792663" cy="989013"/>
          </a:xfrm>
          <a:prstGeom prst="rect">
            <a:avLst/>
          </a:prstGeom>
          <a:noFill/>
          <a:ln w="9525">
            <a:noFill/>
          </a:ln>
        </p:spPr>
      </p:pic>
      <p:pic>
        <p:nvPicPr>
          <p:cNvPr id="19464" name="Picture 8"/>
          <p:cNvPicPr>
            <a:picLocks noChangeAspect="1"/>
          </p:cNvPicPr>
          <p:nvPr/>
        </p:nvPicPr>
        <p:blipFill>
          <a:blip r:embed="rId5"/>
          <a:stretch>
            <a:fillRect/>
          </a:stretch>
        </p:blipFill>
        <p:spPr>
          <a:xfrm>
            <a:off x="419100" y="3657600"/>
            <a:ext cx="4751388" cy="1274763"/>
          </a:xfrm>
          <a:prstGeom prst="rect">
            <a:avLst/>
          </a:prstGeom>
          <a:noFill/>
          <a:ln w="9525">
            <a:noFill/>
          </a:ln>
        </p:spPr>
      </p:pic>
      <p:pic>
        <p:nvPicPr>
          <p:cNvPr id="19465" name="Picture 9"/>
          <p:cNvPicPr>
            <a:picLocks noChangeAspect="1"/>
          </p:cNvPicPr>
          <p:nvPr/>
        </p:nvPicPr>
        <p:blipFill>
          <a:blip r:embed="rId6"/>
          <a:stretch>
            <a:fillRect/>
          </a:stretch>
        </p:blipFill>
        <p:spPr>
          <a:xfrm>
            <a:off x="3476625" y="5181600"/>
            <a:ext cx="4791075" cy="1274763"/>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46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46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46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4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62" name="Rectangle 2"/>
          <p:cNvSpPr>
            <a:spLocks noChangeArrowheads="1"/>
          </p:cNvSpPr>
          <p:nvPr/>
        </p:nvSpPr>
        <p:spPr bwMode="auto">
          <a:xfrm>
            <a:off x="0" y="0"/>
            <a:ext cx="9144000" cy="1371600"/>
          </a:xfrm>
          <a:prstGeom prst="rect">
            <a:avLst/>
          </a:prstGeom>
          <a:solidFill>
            <a:srgbClr val="3EA49E"/>
          </a:solidFill>
          <a:ln w="9525">
            <a:solidFill>
              <a:schemeClr val="tx1"/>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3200" b="1" i="0" u="none" strike="noStrike" kern="1200" cap="none" spc="0" normalizeH="0" baseline="0" noProof="0" dirty="0">
              <a:ln>
                <a:noFill/>
              </a:ln>
              <a:solidFill>
                <a:schemeClr val="tx1"/>
              </a:solidFill>
              <a:effectLst>
                <a:outerShdw blurRad="38100" dist="38100" dir="2700000" algn="tl">
                  <a:srgbClr val="FFFFFF"/>
                </a:outerShdw>
              </a:effectLst>
              <a:uLnTx/>
              <a:uFillTx/>
              <a:latin typeface="Times New Roman" panose="02020603050405020304" charset="0"/>
              <a:ea typeface="+mn-ea"/>
              <a:cs typeface="+mn-cs"/>
            </a:endParaRPr>
          </a:p>
        </p:txBody>
      </p:sp>
      <p:sp>
        <p:nvSpPr>
          <p:cNvPr id="911363" name="Text Box 3"/>
          <p:cNvSpPr txBox="1">
            <a:spLocks noChangeArrowheads="1"/>
          </p:cNvSpPr>
          <p:nvPr/>
        </p:nvSpPr>
        <p:spPr bwMode="auto">
          <a:xfrm>
            <a:off x="3408680" y="394335"/>
            <a:ext cx="2022475" cy="583565"/>
          </a:xfrm>
          <a:prstGeom prst="rect">
            <a:avLst/>
          </a:prstGeom>
          <a:noFill/>
          <a:ln w="9525">
            <a:noFill/>
            <a:miter lim="800000"/>
          </a:ln>
          <a:effectLst/>
        </p:spPr>
        <p:txBody>
          <a:bodyPr wrap="none">
            <a:spAutoFit/>
          </a:bodyPr>
          <a:lstStyle/>
          <a:p>
            <a:pPr marL="0" marR="0" lvl="2" indent="0" algn="l" defTabSz="914400" rtl="0" eaLnBrk="0" fontAlgn="base" latinLnBrk="0" hangingPunct="0">
              <a:lnSpc>
                <a:spcPct val="100000"/>
              </a:lnSpc>
              <a:spcBef>
                <a:spcPct val="0"/>
              </a:spcBef>
              <a:spcAft>
                <a:spcPct val="0"/>
              </a:spcAft>
              <a:buClrTx/>
              <a:buSzTx/>
              <a:buFontTx/>
              <a:buNone/>
              <a:defRPr/>
            </a:pPr>
            <a:r>
              <a:rPr kumimoji="0" lang="en-US" sz="3200" b="1" i="0" u="none" strike="noStrike" kern="1200" cap="none" spc="0" normalizeH="0" baseline="0" noProof="0" dirty="0" smtClean="0">
                <a:ln>
                  <a:noFill/>
                </a:ln>
                <a:solidFill>
                  <a:schemeClr val="tx1"/>
                </a:solidFill>
                <a:effectLst>
                  <a:outerShdw blurRad="38100" dist="38100" dir="2700000" algn="tl">
                    <a:srgbClr val="C0C0C0"/>
                  </a:outerShdw>
                </a:effectLst>
                <a:uLnTx/>
                <a:uFillTx/>
                <a:latin typeface="Times" pitchFamily="18" charset="0"/>
                <a:ea typeface="+mn-ea"/>
                <a:cs typeface="+mn-cs"/>
              </a:rPr>
              <a:t> AGENDA</a:t>
            </a:r>
            <a:endParaRPr kumimoji="0" lang="en-US" sz="3200" b="1" i="0" u="none" strike="noStrike" kern="1200" cap="none" spc="0" normalizeH="0" baseline="0" noProof="0" dirty="0">
              <a:ln>
                <a:noFill/>
              </a:ln>
              <a:solidFill>
                <a:schemeClr val="tx1"/>
              </a:solidFill>
              <a:effectLst>
                <a:outerShdw blurRad="38100" dist="38100" dir="2700000" algn="tl">
                  <a:srgbClr val="C0C0C0"/>
                </a:outerShdw>
              </a:effectLst>
              <a:uLnTx/>
              <a:uFillTx/>
              <a:latin typeface="Times" pitchFamily="18" charset="0"/>
              <a:ea typeface="+mn-ea"/>
              <a:cs typeface="+mn-cs"/>
            </a:endParaRPr>
          </a:p>
        </p:txBody>
      </p:sp>
      <p:sp>
        <p:nvSpPr>
          <p:cNvPr id="21508" name="Text Box 4"/>
          <p:cNvSpPr txBox="1"/>
          <p:nvPr/>
        </p:nvSpPr>
        <p:spPr>
          <a:xfrm>
            <a:off x="8229600" y="6400800"/>
            <a:ext cx="184150" cy="366713"/>
          </a:xfrm>
          <a:prstGeom prst="rect">
            <a:avLst/>
          </a:prstGeom>
          <a:noFill/>
          <a:ln w="9525">
            <a:noFill/>
          </a:ln>
        </p:spPr>
        <p:txBody>
          <a:bodyPr wrap="none">
            <a:spAutoFit/>
          </a:bodyPr>
          <a:lstStyle/>
          <a:p>
            <a:pPr eaLnBrk="0" hangingPunct="0"/>
            <a:endParaRPr sz="1800" i="0">
              <a:latin typeface="Times New Roman" panose="02020603050405020304" charset="0"/>
            </a:endParaRPr>
          </a:p>
        </p:txBody>
      </p:sp>
      <p:sp>
        <p:nvSpPr>
          <p:cNvPr id="21509" name="Rectangle 8"/>
          <p:cNvSpPr/>
          <p:nvPr/>
        </p:nvSpPr>
        <p:spPr>
          <a:xfrm>
            <a:off x="381000" y="1371283"/>
            <a:ext cx="8077200" cy="2782300"/>
          </a:xfrm>
          <a:prstGeom prst="rect">
            <a:avLst/>
          </a:prstGeom>
          <a:noFill/>
          <a:ln w="9525">
            <a:noFill/>
          </a:ln>
        </p:spPr>
        <p:txBody>
          <a:bodyPr>
            <a:spAutoFit/>
          </a:bodyPr>
          <a:lstStyle/>
          <a:p>
            <a:pPr marL="0" lvl="1" algn="just" eaLnBrk="0" hangingPunct="0">
              <a:buFont typeface="Arial" panose="020B0604020202020204" pitchFamily="34" charset="0"/>
            </a:pPr>
            <a:endParaRPr lang="en-US" sz="2800" dirty="0" smtClean="0">
              <a:latin typeface="Times-Roman"/>
            </a:endParaRPr>
          </a:p>
          <a:p>
            <a:pPr marL="0" lvl="1" algn="just" eaLnBrk="0" hangingPunct="0">
              <a:buFont typeface="Arial" panose="020B0604020202020204" pitchFamily="34" charset="0"/>
            </a:pPr>
            <a:r>
              <a:rPr lang="en-US" sz="2800" dirty="0" smtClean="0">
                <a:latin typeface="Times-Roman"/>
              </a:rPr>
              <a:t>Transport Layer Protocols</a:t>
            </a:r>
          </a:p>
          <a:p>
            <a:pPr lvl="1">
              <a:lnSpc>
                <a:spcPct val="90000"/>
              </a:lnSpc>
            </a:pPr>
            <a:r>
              <a:rPr lang="en-US" sz="2800" dirty="0">
                <a:latin typeface="Times-Roman"/>
              </a:rPr>
              <a:t>Simple protocol</a:t>
            </a:r>
          </a:p>
          <a:p>
            <a:pPr lvl="1">
              <a:lnSpc>
                <a:spcPct val="90000"/>
              </a:lnSpc>
            </a:pPr>
            <a:r>
              <a:rPr lang="en-US" sz="2800" dirty="0">
                <a:latin typeface="Times-Roman"/>
              </a:rPr>
              <a:t>Stop and wait protocol</a:t>
            </a:r>
          </a:p>
          <a:p>
            <a:pPr lvl="1">
              <a:lnSpc>
                <a:spcPct val="90000"/>
              </a:lnSpc>
            </a:pPr>
            <a:r>
              <a:rPr lang="en-US" sz="2800" dirty="0">
                <a:latin typeface="Times-Roman"/>
              </a:rPr>
              <a:t>Go back N protocol</a:t>
            </a:r>
          </a:p>
          <a:p>
            <a:pPr lvl="1">
              <a:lnSpc>
                <a:spcPct val="90000"/>
              </a:lnSpc>
            </a:pPr>
            <a:r>
              <a:rPr lang="en-US" sz="2800" dirty="0">
                <a:latin typeface="Times-Roman"/>
              </a:rPr>
              <a:t>Selective Repeat protocol</a:t>
            </a:r>
          </a:p>
          <a:p>
            <a:pPr marL="0" lvl="1" algn="just" eaLnBrk="0" hangingPunct="0">
              <a:buFont typeface="Arial" panose="020B0604020202020204" pitchFamily="34" charset="0"/>
            </a:pPr>
            <a:endParaRPr lang="en-US" sz="1800" dirty="0">
              <a:latin typeface="Times-Roman"/>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14"/>
          <p:cNvSpPr/>
          <p:nvPr/>
        </p:nvSpPr>
        <p:spPr>
          <a:xfrm>
            <a:off x="152400" y="133985"/>
            <a:ext cx="8153400" cy="398780"/>
          </a:xfrm>
          <a:prstGeom prst="rect">
            <a:avLst/>
          </a:prstGeom>
          <a:solidFill>
            <a:schemeClr val="bg1"/>
          </a:solidFill>
          <a:ln w="9525">
            <a:noFill/>
          </a:ln>
        </p:spPr>
        <p:txBody>
          <a:bodyPr anchor="ctr">
            <a:spAutoFit/>
          </a:bodyPr>
          <a:lstStyle/>
          <a:p>
            <a:r>
              <a:rPr lang="en-US" altLang="en-US" sz="2000" dirty="0">
                <a:latin typeface="Times-BoldItalic"/>
              </a:rPr>
              <a:t>Connectionless service</a:t>
            </a:r>
          </a:p>
        </p:txBody>
      </p:sp>
      <p:pic>
        <p:nvPicPr>
          <p:cNvPr id="20485" name="Picture 5"/>
          <p:cNvPicPr>
            <a:picLocks noChangeAspect="1"/>
          </p:cNvPicPr>
          <p:nvPr/>
        </p:nvPicPr>
        <p:blipFill>
          <a:blip r:embed="rId3"/>
          <a:stretch>
            <a:fillRect/>
          </a:stretch>
        </p:blipFill>
        <p:spPr>
          <a:xfrm>
            <a:off x="457200" y="609600"/>
            <a:ext cx="8275638" cy="1808163"/>
          </a:xfrm>
          <a:prstGeom prst="rect">
            <a:avLst/>
          </a:prstGeom>
          <a:noFill/>
          <a:ln w="9525">
            <a:noFill/>
          </a:ln>
        </p:spPr>
      </p:pic>
      <p:pic>
        <p:nvPicPr>
          <p:cNvPr id="9" name="Picture 8"/>
          <p:cNvPicPr>
            <a:picLocks noChangeAspect="1"/>
          </p:cNvPicPr>
          <p:nvPr/>
        </p:nvPicPr>
        <p:blipFill>
          <a:blip r:embed="rId4"/>
          <a:stretch>
            <a:fillRect/>
          </a:stretch>
        </p:blipFill>
        <p:spPr>
          <a:xfrm>
            <a:off x="1143000" y="2503488"/>
            <a:ext cx="577850" cy="4049712"/>
          </a:xfrm>
          <a:prstGeom prst="rect">
            <a:avLst/>
          </a:prstGeom>
          <a:noFill/>
          <a:ln w="9525">
            <a:noFill/>
          </a:ln>
        </p:spPr>
      </p:pic>
      <p:pic>
        <p:nvPicPr>
          <p:cNvPr id="12" name="Picture 11"/>
          <p:cNvPicPr>
            <a:picLocks noChangeAspect="1"/>
          </p:cNvPicPr>
          <p:nvPr/>
        </p:nvPicPr>
        <p:blipFill>
          <a:blip r:embed="rId4"/>
          <a:stretch>
            <a:fillRect/>
          </a:stretch>
        </p:blipFill>
        <p:spPr>
          <a:xfrm>
            <a:off x="2514600" y="2503488"/>
            <a:ext cx="577850" cy="4049712"/>
          </a:xfrm>
          <a:prstGeom prst="rect">
            <a:avLst/>
          </a:prstGeom>
          <a:noFill/>
          <a:ln w="9525">
            <a:noFill/>
          </a:ln>
        </p:spPr>
      </p:pic>
      <p:pic>
        <p:nvPicPr>
          <p:cNvPr id="13" name="Picture 12"/>
          <p:cNvPicPr>
            <a:picLocks noChangeAspect="1"/>
          </p:cNvPicPr>
          <p:nvPr/>
        </p:nvPicPr>
        <p:blipFill>
          <a:blip r:embed="rId4"/>
          <a:stretch>
            <a:fillRect/>
          </a:stretch>
        </p:blipFill>
        <p:spPr>
          <a:xfrm>
            <a:off x="6477000" y="2503488"/>
            <a:ext cx="577850" cy="4049712"/>
          </a:xfrm>
          <a:prstGeom prst="rect">
            <a:avLst/>
          </a:prstGeom>
          <a:noFill/>
          <a:ln w="9525">
            <a:noFill/>
          </a:ln>
        </p:spPr>
      </p:pic>
      <p:pic>
        <p:nvPicPr>
          <p:cNvPr id="14" name="Picture 13"/>
          <p:cNvPicPr>
            <a:picLocks noChangeAspect="1"/>
          </p:cNvPicPr>
          <p:nvPr/>
        </p:nvPicPr>
        <p:blipFill>
          <a:blip r:embed="rId4"/>
          <a:stretch>
            <a:fillRect/>
          </a:stretch>
        </p:blipFill>
        <p:spPr>
          <a:xfrm>
            <a:off x="7772400" y="2503488"/>
            <a:ext cx="577850" cy="4049712"/>
          </a:xfrm>
          <a:prstGeom prst="rect">
            <a:avLst/>
          </a:prstGeom>
          <a:noFill/>
          <a:ln w="9525">
            <a:noFill/>
          </a:ln>
        </p:spPr>
      </p:pic>
      <p:pic>
        <p:nvPicPr>
          <p:cNvPr id="20490" name="Picture 10"/>
          <p:cNvPicPr>
            <a:picLocks noChangeAspect="1"/>
          </p:cNvPicPr>
          <p:nvPr/>
        </p:nvPicPr>
        <p:blipFill>
          <a:blip r:embed="rId5"/>
          <a:stretch>
            <a:fillRect/>
          </a:stretch>
        </p:blipFill>
        <p:spPr>
          <a:xfrm>
            <a:off x="2811463" y="2801938"/>
            <a:ext cx="3817937" cy="471487"/>
          </a:xfrm>
          <a:prstGeom prst="rect">
            <a:avLst/>
          </a:prstGeom>
          <a:noFill/>
          <a:ln w="9525">
            <a:noFill/>
          </a:ln>
        </p:spPr>
      </p:pic>
      <p:pic>
        <p:nvPicPr>
          <p:cNvPr id="20491" name="Picture 11"/>
          <p:cNvPicPr>
            <a:picLocks noChangeAspect="1"/>
          </p:cNvPicPr>
          <p:nvPr/>
        </p:nvPicPr>
        <p:blipFill>
          <a:blip r:embed="rId6"/>
          <a:stretch>
            <a:fillRect/>
          </a:stretch>
        </p:blipFill>
        <p:spPr>
          <a:xfrm>
            <a:off x="2819400" y="3352800"/>
            <a:ext cx="3741738" cy="1489075"/>
          </a:xfrm>
          <a:prstGeom prst="rect">
            <a:avLst/>
          </a:prstGeom>
          <a:noFill/>
          <a:ln w="9525">
            <a:noFill/>
          </a:ln>
        </p:spPr>
      </p:pic>
      <p:pic>
        <p:nvPicPr>
          <p:cNvPr id="20492" name="Picture 12"/>
          <p:cNvPicPr>
            <a:picLocks noChangeAspect="1"/>
          </p:cNvPicPr>
          <p:nvPr/>
        </p:nvPicPr>
        <p:blipFill>
          <a:blip r:embed="rId7"/>
          <a:stretch>
            <a:fillRect/>
          </a:stretch>
        </p:blipFill>
        <p:spPr>
          <a:xfrm>
            <a:off x="2811463" y="3870325"/>
            <a:ext cx="3817937" cy="473075"/>
          </a:xfrm>
          <a:prstGeom prst="rect">
            <a:avLst/>
          </a:prstGeom>
          <a:noFill/>
          <a:ln w="9525">
            <a:noFill/>
          </a:ln>
        </p:spPr>
      </p:pic>
      <p:pic>
        <p:nvPicPr>
          <p:cNvPr id="20493" name="Picture 13"/>
          <p:cNvPicPr>
            <a:picLocks noChangeAspect="1"/>
          </p:cNvPicPr>
          <p:nvPr/>
        </p:nvPicPr>
        <p:blipFill>
          <a:blip r:embed="rId8"/>
          <a:stretch>
            <a:fillRect/>
          </a:stretch>
        </p:blipFill>
        <p:spPr>
          <a:xfrm>
            <a:off x="1419225" y="2667000"/>
            <a:ext cx="1235075" cy="334963"/>
          </a:xfrm>
          <a:prstGeom prst="rect">
            <a:avLst/>
          </a:prstGeom>
          <a:noFill/>
          <a:ln w="9525">
            <a:noFill/>
          </a:ln>
        </p:spPr>
      </p:pic>
      <p:pic>
        <p:nvPicPr>
          <p:cNvPr id="20494" name="Picture 14"/>
          <p:cNvPicPr>
            <a:picLocks noChangeAspect="1"/>
          </p:cNvPicPr>
          <p:nvPr/>
        </p:nvPicPr>
        <p:blipFill>
          <a:blip r:embed="rId9"/>
          <a:stretch>
            <a:fillRect/>
          </a:stretch>
        </p:blipFill>
        <p:spPr>
          <a:xfrm>
            <a:off x="1419225" y="3273425"/>
            <a:ext cx="1235075" cy="309563"/>
          </a:xfrm>
          <a:prstGeom prst="rect">
            <a:avLst/>
          </a:prstGeom>
          <a:noFill/>
          <a:ln w="9525">
            <a:noFill/>
          </a:ln>
        </p:spPr>
      </p:pic>
      <p:pic>
        <p:nvPicPr>
          <p:cNvPr id="20495" name="Picture 15"/>
          <p:cNvPicPr>
            <a:picLocks noChangeAspect="1"/>
          </p:cNvPicPr>
          <p:nvPr/>
        </p:nvPicPr>
        <p:blipFill>
          <a:blip r:embed="rId10"/>
          <a:stretch>
            <a:fillRect/>
          </a:stretch>
        </p:blipFill>
        <p:spPr>
          <a:xfrm>
            <a:off x="1419225" y="3733800"/>
            <a:ext cx="1235075" cy="309563"/>
          </a:xfrm>
          <a:prstGeom prst="rect">
            <a:avLst/>
          </a:prstGeom>
          <a:noFill/>
          <a:ln w="9525">
            <a:noFill/>
          </a:ln>
        </p:spPr>
      </p:pic>
      <p:pic>
        <p:nvPicPr>
          <p:cNvPr id="23" name="Picture 13"/>
          <p:cNvPicPr>
            <a:picLocks noChangeAspect="1"/>
          </p:cNvPicPr>
          <p:nvPr/>
        </p:nvPicPr>
        <p:blipFill>
          <a:blip r:embed="rId8"/>
          <a:stretch>
            <a:fillRect/>
          </a:stretch>
        </p:blipFill>
        <p:spPr>
          <a:xfrm>
            <a:off x="6735763" y="2819400"/>
            <a:ext cx="1235075" cy="334963"/>
          </a:xfrm>
          <a:prstGeom prst="rect">
            <a:avLst/>
          </a:prstGeom>
          <a:noFill/>
          <a:ln w="9525">
            <a:noFill/>
          </a:ln>
        </p:spPr>
      </p:pic>
      <p:pic>
        <p:nvPicPr>
          <p:cNvPr id="24" name="Picture 14"/>
          <p:cNvPicPr>
            <a:picLocks noChangeAspect="1"/>
          </p:cNvPicPr>
          <p:nvPr/>
        </p:nvPicPr>
        <p:blipFill>
          <a:blip r:embed="rId9"/>
          <a:stretch>
            <a:fillRect/>
          </a:stretch>
        </p:blipFill>
        <p:spPr>
          <a:xfrm>
            <a:off x="6735763" y="4414838"/>
            <a:ext cx="1235075" cy="309562"/>
          </a:xfrm>
          <a:prstGeom prst="rect">
            <a:avLst/>
          </a:prstGeom>
          <a:noFill/>
          <a:ln w="9525">
            <a:noFill/>
          </a:ln>
        </p:spPr>
      </p:pic>
      <p:pic>
        <p:nvPicPr>
          <p:cNvPr id="25" name="Picture 15"/>
          <p:cNvPicPr>
            <a:picLocks noChangeAspect="1"/>
          </p:cNvPicPr>
          <p:nvPr/>
        </p:nvPicPr>
        <p:blipFill>
          <a:blip r:embed="rId10"/>
          <a:stretch>
            <a:fillRect/>
          </a:stretch>
        </p:blipFill>
        <p:spPr>
          <a:xfrm>
            <a:off x="6735763" y="3941763"/>
            <a:ext cx="1235075" cy="309562"/>
          </a:xfrm>
          <a:prstGeom prst="rect">
            <a:avLst/>
          </a:prstGeom>
          <a:noFill/>
          <a:ln w="9525">
            <a:noFill/>
          </a:ln>
        </p:spPr>
      </p:pic>
      <p:pic>
        <p:nvPicPr>
          <p:cNvPr id="20496" name="Picture 16"/>
          <p:cNvPicPr>
            <a:picLocks noChangeAspect="1"/>
          </p:cNvPicPr>
          <p:nvPr/>
        </p:nvPicPr>
        <p:blipFill>
          <a:blip r:embed="rId11"/>
          <a:stretch>
            <a:fillRect/>
          </a:stretch>
        </p:blipFill>
        <p:spPr>
          <a:xfrm>
            <a:off x="3867150" y="4741863"/>
            <a:ext cx="1646238" cy="935037"/>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48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nodeType="clickEffect">
                                  <p:stCondLst>
                                    <p:cond delay="0"/>
                                  </p:stCondLst>
                                  <p:childTnLst>
                                    <p:set>
                                      <p:cBhvr>
                                        <p:cTn id="18" dur="1" fill="hold">
                                          <p:stCondLst>
                                            <p:cond delay="0"/>
                                          </p:stCondLst>
                                        </p:cTn>
                                        <p:tgtEl>
                                          <p:spTgt spid="20493"/>
                                        </p:tgtEl>
                                        <p:attrNameLst>
                                          <p:attrName>style.visibility</p:attrName>
                                        </p:attrNameLst>
                                      </p:cBhvr>
                                      <p:to>
                                        <p:strVal val="visible"/>
                                      </p:to>
                                    </p:set>
                                    <p:animEffect transition="in" filter="wipe(left)">
                                      <p:cBhvr>
                                        <p:cTn id="19" dur="500"/>
                                        <p:tgtEl>
                                          <p:spTgt spid="20493"/>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nodeType="clickEffect">
                                  <p:stCondLst>
                                    <p:cond delay="0"/>
                                  </p:stCondLst>
                                  <p:childTnLst>
                                    <p:set>
                                      <p:cBhvr>
                                        <p:cTn id="23" dur="1" fill="hold">
                                          <p:stCondLst>
                                            <p:cond delay="0"/>
                                          </p:stCondLst>
                                        </p:cTn>
                                        <p:tgtEl>
                                          <p:spTgt spid="20490"/>
                                        </p:tgtEl>
                                        <p:attrNameLst>
                                          <p:attrName>style.visibility</p:attrName>
                                        </p:attrNameLst>
                                      </p:cBhvr>
                                      <p:to>
                                        <p:strVal val="visible"/>
                                      </p:to>
                                    </p:set>
                                    <p:animEffect transition="in" filter="wipe(left)">
                                      <p:cBhvr>
                                        <p:cTn id="24" dur="500"/>
                                        <p:tgtEl>
                                          <p:spTgt spid="20490"/>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nodeType="clickEffect">
                                  <p:stCondLst>
                                    <p:cond delay="0"/>
                                  </p:stCondLst>
                                  <p:childTnLst>
                                    <p:set>
                                      <p:cBhvr>
                                        <p:cTn id="28" dur="1" fill="hold">
                                          <p:stCondLst>
                                            <p:cond delay="0"/>
                                          </p:stCondLst>
                                        </p:cTn>
                                        <p:tgtEl>
                                          <p:spTgt spid="23"/>
                                        </p:tgtEl>
                                        <p:attrNameLst>
                                          <p:attrName>style.visibility</p:attrName>
                                        </p:attrNameLst>
                                      </p:cBhvr>
                                      <p:to>
                                        <p:strVal val="visible"/>
                                      </p:to>
                                    </p:set>
                                    <p:animEffect transition="in" filter="wipe(left)">
                                      <p:cBhvr>
                                        <p:cTn id="29" dur="500"/>
                                        <p:tgtEl>
                                          <p:spTgt spid="23"/>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nodeType="clickEffect">
                                  <p:stCondLst>
                                    <p:cond delay="0"/>
                                  </p:stCondLst>
                                  <p:childTnLst>
                                    <p:set>
                                      <p:cBhvr>
                                        <p:cTn id="33" dur="1" fill="hold">
                                          <p:stCondLst>
                                            <p:cond delay="0"/>
                                          </p:stCondLst>
                                        </p:cTn>
                                        <p:tgtEl>
                                          <p:spTgt spid="20494"/>
                                        </p:tgtEl>
                                        <p:attrNameLst>
                                          <p:attrName>style.visibility</p:attrName>
                                        </p:attrNameLst>
                                      </p:cBhvr>
                                      <p:to>
                                        <p:strVal val="visible"/>
                                      </p:to>
                                    </p:set>
                                    <p:animEffect transition="in" filter="wipe(left)">
                                      <p:cBhvr>
                                        <p:cTn id="34" dur="500"/>
                                        <p:tgtEl>
                                          <p:spTgt spid="20494"/>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nodeType="clickEffect">
                                  <p:stCondLst>
                                    <p:cond delay="0"/>
                                  </p:stCondLst>
                                  <p:childTnLst>
                                    <p:set>
                                      <p:cBhvr>
                                        <p:cTn id="38" dur="1" fill="hold">
                                          <p:stCondLst>
                                            <p:cond delay="0"/>
                                          </p:stCondLst>
                                        </p:cTn>
                                        <p:tgtEl>
                                          <p:spTgt spid="20491"/>
                                        </p:tgtEl>
                                        <p:attrNameLst>
                                          <p:attrName>style.visibility</p:attrName>
                                        </p:attrNameLst>
                                      </p:cBhvr>
                                      <p:to>
                                        <p:strVal val="visible"/>
                                      </p:to>
                                    </p:set>
                                    <p:animEffect transition="in" filter="wipe(left)">
                                      <p:cBhvr>
                                        <p:cTn id="39" dur="500"/>
                                        <p:tgtEl>
                                          <p:spTgt spid="20491"/>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nodeType="clickEffect">
                                  <p:stCondLst>
                                    <p:cond delay="0"/>
                                  </p:stCondLst>
                                  <p:childTnLst>
                                    <p:set>
                                      <p:cBhvr>
                                        <p:cTn id="43" dur="1" fill="hold">
                                          <p:stCondLst>
                                            <p:cond delay="0"/>
                                          </p:stCondLst>
                                        </p:cTn>
                                        <p:tgtEl>
                                          <p:spTgt spid="24"/>
                                        </p:tgtEl>
                                        <p:attrNameLst>
                                          <p:attrName>style.visibility</p:attrName>
                                        </p:attrNameLst>
                                      </p:cBhvr>
                                      <p:to>
                                        <p:strVal val="visible"/>
                                      </p:to>
                                    </p:set>
                                    <p:animEffect transition="in" filter="wipe(left)">
                                      <p:cBhvr>
                                        <p:cTn id="44" dur="500"/>
                                        <p:tgtEl>
                                          <p:spTgt spid="24"/>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nodeType="clickEffect">
                                  <p:stCondLst>
                                    <p:cond delay="0"/>
                                  </p:stCondLst>
                                  <p:childTnLst>
                                    <p:set>
                                      <p:cBhvr>
                                        <p:cTn id="48" dur="1" fill="hold">
                                          <p:stCondLst>
                                            <p:cond delay="0"/>
                                          </p:stCondLst>
                                        </p:cTn>
                                        <p:tgtEl>
                                          <p:spTgt spid="20495"/>
                                        </p:tgtEl>
                                        <p:attrNameLst>
                                          <p:attrName>style.visibility</p:attrName>
                                        </p:attrNameLst>
                                      </p:cBhvr>
                                      <p:to>
                                        <p:strVal val="visible"/>
                                      </p:to>
                                    </p:set>
                                    <p:animEffect transition="in" filter="wipe(left)">
                                      <p:cBhvr>
                                        <p:cTn id="49" dur="500"/>
                                        <p:tgtEl>
                                          <p:spTgt spid="20495"/>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8" fill="hold" nodeType="clickEffect">
                                  <p:stCondLst>
                                    <p:cond delay="0"/>
                                  </p:stCondLst>
                                  <p:childTnLst>
                                    <p:set>
                                      <p:cBhvr>
                                        <p:cTn id="53" dur="1" fill="hold">
                                          <p:stCondLst>
                                            <p:cond delay="0"/>
                                          </p:stCondLst>
                                        </p:cTn>
                                        <p:tgtEl>
                                          <p:spTgt spid="20492"/>
                                        </p:tgtEl>
                                        <p:attrNameLst>
                                          <p:attrName>style.visibility</p:attrName>
                                        </p:attrNameLst>
                                      </p:cBhvr>
                                      <p:to>
                                        <p:strVal val="visible"/>
                                      </p:to>
                                    </p:set>
                                    <p:animEffect transition="in" filter="wipe(left)">
                                      <p:cBhvr>
                                        <p:cTn id="54" dur="500"/>
                                        <p:tgtEl>
                                          <p:spTgt spid="20492"/>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8" fill="hold" nodeType="clickEffect">
                                  <p:stCondLst>
                                    <p:cond delay="0"/>
                                  </p:stCondLst>
                                  <p:childTnLst>
                                    <p:set>
                                      <p:cBhvr>
                                        <p:cTn id="58" dur="1" fill="hold">
                                          <p:stCondLst>
                                            <p:cond delay="0"/>
                                          </p:stCondLst>
                                        </p:cTn>
                                        <p:tgtEl>
                                          <p:spTgt spid="25"/>
                                        </p:tgtEl>
                                        <p:attrNameLst>
                                          <p:attrName>style.visibility</p:attrName>
                                        </p:attrNameLst>
                                      </p:cBhvr>
                                      <p:to>
                                        <p:strVal val="visible"/>
                                      </p:to>
                                    </p:set>
                                    <p:animEffect transition="in" filter="wipe(left)">
                                      <p:cBhvr>
                                        <p:cTn id="59" dur="500"/>
                                        <p:tgtEl>
                                          <p:spTgt spid="25"/>
                                        </p:tgtEl>
                                      </p:cBhvr>
                                    </p:animEffec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nodeType="clickEffect">
                                  <p:stCondLst>
                                    <p:cond delay="0"/>
                                  </p:stCondLst>
                                  <p:childTnLst>
                                    <p:set>
                                      <p:cBhvr>
                                        <p:cTn id="63" dur="1" fill="hold">
                                          <p:stCondLst>
                                            <p:cond delay="0"/>
                                          </p:stCondLst>
                                        </p:cTn>
                                        <p:tgtEl>
                                          <p:spTgt spid="2049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Rectangle 14"/>
          <p:cNvSpPr/>
          <p:nvPr/>
        </p:nvSpPr>
        <p:spPr>
          <a:xfrm>
            <a:off x="152400" y="133985"/>
            <a:ext cx="8153400" cy="398780"/>
          </a:xfrm>
          <a:prstGeom prst="rect">
            <a:avLst/>
          </a:prstGeom>
          <a:solidFill>
            <a:schemeClr val="bg1"/>
          </a:solidFill>
          <a:ln w="9525">
            <a:noFill/>
          </a:ln>
        </p:spPr>
        <p:txBody>
          <a:bodyPr anchor="ctr">
            <a:spAutoFit/>
          </a:bodyPr>
          <a:lstStyle/>
          <a:p>
            <a:r>
              <a:rPr lang="en-US" altLang="en-US" sz="2000" dirty="0">
                <a:latin typeface="Times-BoldItalic"/>
              </a:rPr>
              <a:t>Connection-oriented service</a:t>
            </a:r>
          </a:p>
        </p:txBody>
      </p:sp>
      <p:grpSp>
        <p:nvGrpSpPr>
          <p:cNvPr id="2" name="Group 1"/>
          <p:cNvGrpSpPr/>
          <p:nvPr/>
        </p:nvGrpSpPr>
        <p:grpSpPr>
          <a:xfrm>
            <a:off x="814388" y="762000"/>
            <a:ext cx="6829425" cy="5680075"/>
            <a:chOff x="814375" y="762000"/>
            <a:chExt cx="6829450" cy="5679308"/>
          </a:xfrm>
        </p:grpSpPr>
        <p:pic>
          <p:nvPicPr>
            <p:cNvPr id="21524" name="Picture 2"/>
            <p:cNvPicPr>
              <a:picLocks noChangeAspect="1"/>
            </p:cNvPicPr>
            <p:nvPr/>
          </p:nvPicPr>
          <p:blipFill>
            <a:blip r:embed="rId4"/>
            <a:stretch>
              <a:fillRect/>
            </a:stretch>
          </p:blipFill>
          <p:spPr>
            <a:xfrm>
              <a:off x="814375" y="762000"/>
              <a:ext cx="6829450" cy="1487839"/>
            </a:xfrm>
            <a:prstGeom prst="rect">
              <a:avLst/>
            </a:prstGeom>
            <a:noFill/>
            <a:ln w="9525">
              <a:noFill/>
            </a:ln>
          </p:spPr>
        </p:pic>
        <p:pic>
          <p:nvPicPr>
            <p:cNvPr id="21525" name="Picture 4"/>
            <p:cNvPicPr>
              <a:picLocks noChangeAspect="1"/>
            </p:cNvPicPr>
            <p:nvPr/>
          </p:nvPicPr>
          <p:blipFill>
            <a:blip r:embed="rId5"/>
            <a:stretch>
              <a:fillRect/>
            </a:stretch>
          </p:blipFill>
          <p:spPr>
            <a:xfrm>
              <a:off x="1447796" y="2133600"/>
              <a:ext cx="123068" cy="4023360"/>
            </a:xfrm>
            <a:prstGeom prst="rect">
              <a:avLst/>
            </a:prstGeom>
            <a:noFill/>
            <a:ln w="9525">
              <a:noFill/>
            </a:ln>
          </p:spPr>
        </p:pic>
        <p:pic>
          <p:nvPicPr>
            <p:cNvPr id="21526" name="Picture 4"/>
            <p:cNvPicPr>
              <a:picLocks noChangeAspect="1"/>
            </p:cNvPicPr>
            <p:nvPr/>
          </p:nvPicPr>
          <p:blipFill>
            <a:blip r:embed="rId5"/>
            <a:stretch>
              <a:fillRect/>
            </a:stretch>
          </p:blipFill>
          <p:spPr>
            <a:xfrm>
              <a:off x="2971800" y="2133600"/>
              <a:ext cx="123068" cy="4023360"/>
            </a:xfrm>
            <a:prstGeom prst="rect">
              <a:avLst/>
            </a:prstGeom>
            <a:noFill/>
            <a:ln w="9525">
              <a:noFill/>
            </a:ln>
          </p:spPr>
        </p:pic>
        <p:pic>
          <p:nvPicPr>
            <p:cNvPr id="21527" name="Picture 4"/>
            <p:cNvPicPr>
              <a:picLocks noChangeAspect="1"/>
            </p:cNvPicPr>
            <p:nvPr/>
          </p:nvPicPr>
          <p:blipFill>
            <a:blip r:embed="rId5"/>
            <a:stretch>
              <a:fillRect/>
            </a:stretch>
          </p:blipFill>
          <p:spPr>
            <a:xfrm>
              <a:off x="5562600" y="2133600"/>
              <a:ext cx="123068" cy="4023360"/>
            </a:xfrm>
            <a:prstGeom prst="rect">
              <a:avLst/>
            </a:prstGeom>
            <a:noFill/>
            <a:ln w="9525">
              <a:noFill/>
            </a:ln>
          </p:spPr>
        </p:pic>
        <p:pic>
          <p:nvPicPr>
            <p:cNvPr id="21528" name="Picture 4"/>
            <p:cNvPicPr>
              <a:picLocks noChangeAspect="1"/>
            </p:cNvPicPr>
            <p:nvPr/>
          </p:nvPicPr>
          <p:blipFill>
            <a:blip r:embed="rId5"/>
            <a:stretch>
              <a:fillRect/>
            </a:stretch>
          </p:blipFill>
          <p:spPr>
            <a:xfrm>
              <a:off x="7086600" y="2133600"/>
              <a:ext cx="123068" cy="4023360"/>
            </a:xfrm>
            <a:prstGeom prst="rect">
              <a:avLst/>
            </a:prstGeom>
            <a:noFill/>
            <a:ln w="9525">
              <a:noFill/>
            </a:ln>
          </p:spPr>
        </p:pic>
        <p:pic>
          <p:nvPicPr>
            <p:cNvPr id="21529" name="Picture 5"/>
            <p:cNvPicPr>
              <a:picLocks noChangeAspect="1"/>
            </p:cNvPicPr>
            <p:nvPr/>
          </p:nvPicPr>
          <p:blipFill>
            <a:blip r:embed="rId6"/>
            <a:stretch>
              <a:fillRect/>
            </a:stretch>
          </p:blipFill>
          <p:spPr>
            <a:xfrm>
              <a:off x="2819326" y="6188440"/>
              <a:ext cx="404873" cy="217624"/>
            </a:xfrm>
            <a:prstGeom prst="rect">
              <a:avLst/>
            </a:prstGeom>
            <a:noFill/>
            <a:ln w="9525">
              <a:noFill/>
            </a:ln>
          </p:spPr>
        </p:pic>
        <p:pic>
          <p:nvPicPr>
            <p:cNvPr id="21530" name="Picture 5"/>
            <p:cNvPicPr>
              <a:picLocks noChangeAspect="1"/>
            </p:cNvPicPr>
            <p:nvPr/>
          </p:nvPicPr>
          <p:blipFill>
            <a:blip r:embed="rId6"/>
            <a:stretch>
              <a:fillRect/>
            </a:stretch>
          </p:blipFill>
          <p:spPr>
            <a:xfrm>
              <a:off x="1306893" y="6188440"/>
              <a:ext cx="404873" cy="217624"/>
            </a:xfrm>
            <a:prstGeom prst="rect">
              <a:avLst/>
            </a:prstGeom>
            <a:noFill/>
            <a:ln w="9525">
              <a:noFill/>
            </a:ln>
          </p:spPr>
        </p:pic>
        <p:pic>
          <p:nvPicPr>
            <p:cNvPr id="21531" name="Picture 5"/>
            <p:cNvPicPr>
              <a:picLocks noChangeAspect="1"/>
            </p:cNvPicPr>
            <p:nvPr/>
          </p:nvPicPr>
          <p:blipFill>
            <a:blip r:embed="rId6"/>
            <a:stretch>
              <a:fillRect/>
            </a:stretch>
          </p:blipFill>
          <p:spPr>
            <a:xfrm>
              <a:off x="5483231" y="6192204"/>
              <a:ext cx="404873" cy="217624"/>
            </a:xfrm>
            <a:prstGeom prst="rect">
              <a:avLst/>
            </a:prstGeom>
            <a:noFill/>
            <a:ln w="9525">
              <a:noFill/>
            </a:ln>
          </p:spPr>
        </p:pic>
        <p:pic>
          <p:nvPicPr>
            <p:cNvPr id="21532" name="Picture 5"/>
            <p:cNvPicPr>
              <a:picLocks noChangeAspect="1"/>
            </p:cNvPicPr>
            <p:nvPr/>
          </p:nvPicPr>
          <p:blipFill>
            <a:blip r:embed="rId6"/>
            <a:stretch>
              <a:fillRect/>
            </a:stretch>
          </p:blipFill>
          <p:spPr>
            <a:xfrm>
              <a:off x="7046025" y="6223684"/>
              <a:ext cx="404873" cy="217624"/>
            </a:xfrm>
            <a:prstGeom prst="rect">
              <a:avLst/>
            </a:prstGeom>
            <a:noFill/>
            <a:ln w="9525">
              <a:noFill/>
            </a:ln>
          </p:spPr>
        </p:pic>
      </p:grpSp>
      <p:pic>
        <p:nvPicPr>
          <p:cNvPr id="1030" name="Picture 6"/>
          <p:cNvPicPr>
            <a:picLocks noChangeAspect="1"/>
          </p:cNvPicPr>
          <p:nvPr/>
        </p:nvPicPr>
        <p:blipFill>
          <a:blip r:embed="rId7"/>
          <a:stretch>
            <a:fillRect/>
          </a:stretch>
        </p:blipFill>
        <p:spPr>
          <a:xfrm>
            <a:off x="1524000" y="2286000"/>
            <a:ext cx="1463675" cy="541338"/>
          </a:xfrm>
          <a:prstGeom prst="rect">
            <a:avLst/>
          </a:prstGeom>
          <a:noFill/>
          <a:ln w="9525">
            <a:noFill/>
          </a:ln>
        </p:spPr>
      </p:pic>
      <p:pic>
        <p:nvPicPr>
          <p:cNvPr id="1031" name="Picture 7"/>
          <p:cNvPicPr>
            <a:picLocks noChangeAspect="1"/>
          </p:cNvPicPr>
          <p:nvPr/>
        </p:nvPicPr>
        <p:blipFill>
          <a:blip r:embed="rId8"/>
          <a:stretch>
            <a:fillRect/>
          </a:stretch>
        </p:blipFill>
        <p:spPr>
          <a:xfrm>
            <a:off x="3033713" y="2827338"/>
            <a:ext cx="2549525" cy="679450"/>
          </a:xfrm>
          <a:prstGeom prst="rect">
            <a:avLst/>
          </a:prstGeom>
          <a:noFill/>
          <a:ln w="9525">
            <a:noFill/>
          </a:ln>
        </p:spPr>
      </p:pic>
      <p:pic>
        <p:nvPicPr>
          <p:cNvPr id="1033" name="Picture 9"/>
          <p:cNvPicPr>
            <a:picLocks noChangeAspect="1"/>
          </p:cNvPicPr>
          <p:nvPr/>
        </p:nvPicPr>
        <p:blipFill>
          <a:blip r:embed="rId9"/>
          <a:stretch>
            <a:fillRect/>
          </a:stretch>
        </p:blipFill>
        <p:spPr>
          <a:xfrm>
            <a:off x="1546225" y="3506788"/>
            <a:ext cx="1463675" cy="288925"/>
          </a:xfrm>
          <a:prstGeom prst="rect">
            <a:avLst/>
          </a:prstGeom>
          <a:noFill/>
          <a:ln w="9525">
            <a:noFill/>
          </a:ln>
        </p:spPr>
      </p:pic>
      <p:pic>
        <p:nvPicPr>
          <p:cNvPr id="1034" name="Picture 10"/>
          <p:cNvPicPr>
            <a:picLocks noChangeAspect="1"/>
          </p:cNvPicPr>
          <p:nvPr/>
        </p:nvPicPr>
        <p:blipFill>
          <a:blip r:embed="rId10"/>
          <a:stretch>
            <a:fillRect/>
          </a:stretch>
        </p:blipFill>
        <p:spPr>
          <a:xfrm>
            <a:off x="3021013" y="3581400"/>
            <a:ext cx="2608262" cy="315913"/>
          </a:xfrm>
          <a:prstGeom prst="rect">
            <a:avLst/>
          </a:prstGeom>
          <a:noFill/>
          <a:ln w="9525">
            <a:noFill/>
          </a:ln>
        </p:spPr>
      </p:pic>
      <p:pic>
        <p:nvPicPr>
          <p:cNvPr id="1035" name="Picture 11"/>
          <p:cNvPicPr>
            <a:picLocks noChangeAspect="1"/>
          </p:cNvPicPr>
          <p:nvPr/>
        </p:nvPicPr>
        <p:blipFill>
          <a:blip r:embed="rId11"/>
          <a:stretch>
            <a:fillRect/>
          </a:stretch>
        </p:blipFill>
        <p:spPr>
          <a:xfrm>
            <a:off x="5686425" y="3657600"/>
            <a:ext cx="1463675" cy="296863"/>
          </a:xfrm>
          <a:prstGeom prst="rect">
            <a:avLst/>
          </a:prstGeom>
          <a:noFill/>
          <a:ln w="9525">
            <a:noFill/>
          </a:ln>
        </p:spPr>
      </p:pic>
      <p:pic>
        <p:nvPicPr>
          <p:cNvPr id="1036" name="Picture 12"/>
          <p:cNvPicPr>
            <a:picLocks noChangeAspect="1"/>
          </p:cNvPicPr>
          <p:nvPr/>
        </p:nvPicPr>
        <p:blipFill>
          <a:blip r:embed="rId12"/>
          <a:stretch>
            <a:fillRect/>
          </a:stretch>
        </p:blipFill>
        <p:spPr>
          <a:xfrm>
            <a:off x="1536700" y="3895725"/>
            <a:ext cx="1463675" cy="257175"/>
          </a:xfrm>
          <a:prstGeom prst="rect">
            <a:avLst/>
          </a:prstGeom>
          <a:noFill/>
          <a:ln w="9525">
            <a:noFill/>
          </a:ln>
        </p:spPr>
      </p:pic>
      <p:pic>
        <p:nvPicPr>
          <p:cNvPr id="1038" name="Picture 14"/>
          <p:cNvPicPr>
            <a:picLocks noChangeAspect="1"/>
          </p:cNvPicPr>
          <p:nvPr/>
        </p:nvPicPr>
        <p:blipFill>
          <a:blip r:embed="rId13"/>
          <a:stretch>
            <a:fillRect/>
          </a:stretch>
        </p:blipFill>
        <p:spPr>
          <a:xfrm>
            <a:off x="1524000" y="4319588"/>
            <a:ext cx="1463675" cy="258762"/>
          </a:xfrm>
          <a:prstGeom prst="rect">
            <a:avLst/>
          </a:prstGeom>
          <a:noFill/>
          <a:ln w="9525">
            <a:noFill/>
          </a:ln>
        </p:spPr>
      </p:pic>
      <p:grpSp>
        <p:nvGrpSpPr>
          <p:cNvPr id="5" name="Group 4"/>
          <p:cNvGrpSpPr/>
          <p:nvPr/>
        </p:nvGrpSpPr>
        <p:grpSpPr>
          <a:xfrm>
            <a:off x="3092450" y="4049713"/>
            <a:ext cx="2470150" cy="1055687"/>
            <a:chOff x="3092137" y="4049812"/>
            <a:chExt cx="2470463" cy="1055588"/>
          </a:xfrm>
        </p:grpSpPr>
        <p:pic>
          <p:nvPicPr>
            <p:cNvPr id="21522" name="Picture 13"/>
            <p:cNvPicPr>
              <a:picLocks noChangeAspect="1"/>
            </p:cNvPicPr>
            <p:nvPr/>
          </p:nvPicPr>
          <p:blipFill>
            <a:blip r:embed="rId14"/>
            <a:stretch>
              <a:fillRect/>
            </a:stretch>
          </p:blipFill>
          <p:spPr>
            <a:xfrm>
              <a:off x="3093720" y="4049812"/>
              <a:ext cx="2468880" cy="1055588"/>
            </a:xfrm>
            <a:prstGeom prst="rect">
              <a:avLst/>
            </a:prstGeom>
            <a:noFill/>
            <a:ln w="9525">
              <a:noFill/>
            </a:ln>
          </p:spPr>
        </p:pic>
        <p:pic>
          <p:nvPicPr>
            <p:cNvPr id="21523" name="Picture 15"/>
            <p:cNvPicPr>
              <a:picLocks noChangeAspect="1"/>
            </p:cNvPicPr>
            <p:nvPr/>
          </p:nvPicPr>
          <p:blipFill>
            <a:blip r:embed="rId15"/>
            <a:stretch>
              <a:fillRect/>
            </a:stretch>
          </p:blipFill>
          <p:spPr>
            <a:xfrm>
              <a:off x="3092137" y="4419605"/>
              <a:ext cx="2468880" cy="297725"/>
            </a:xfrm>
            <a:prstGeom prst="rect">
              <a:avLst/>
            </a:prstGeom>
            <a:noFill/>
            <a:ln w="9525">
              <a:noFill/>
            </a:ln>
          </p:spPr>
        </p:pic>
      </p:grpSp>
      <p:pic>
        <p:nvPicPr>
          <p:cNvPr id="1041" name="Picture 17"/>
          <p:cNvPicPr>
            <a:picLocks noChangeAspect="1"/>
          </p:cNvPicPr>
          <p:nvPr/>
        </p:nvPicPr>
        <p:blipFill>
          <a:blip r:embed="rId16"/>
          <a:stretch>
            <a:fillRect/>
          </a:stretch>
        </p:blipFill>
        <p:spPr>
          <a:xfrm>
            <a:off x="5686425" y="4495800"/>
            <a:ext cx="1285875" cy="217488"/>
          </a:xfrm>
          <a:prstGeom prst="rect">
            <a:avLst/>
          </a:prstGeom>
          <a:noFill/>
          <a:ln w="9525">
            <a:noFill/>
          </a:ln>
        </p:spPr>
      </p:pic>
      <p:pic>
        <p:nvPicPr>
          <p:cNvPr id="1042" name="Picture 18"/>
          <p:cNvPicPr>
            <a:picLocks noChangeAspect="1"/>
          </p:cNvPicPr>
          <p:nvPr/>
        </p:nvPicPr>
        <p:blipFill>
          <a:blip r:embed="rId17"/>
          <a:stretch>
            <a:fillRect/>
          </a:stretch>
        </p:blipFill>
        <p:spPr>
          <a:xfrm>
            <a:off x="5649913" y="4791075"/>
            <a:ext cx="1446212" cy="314325"/>
          </a:xfrm>
          <a:prstGeom prst="rect">
            <a:avLst/>
          </a:prstGeom>
          <a:noFill/>
          <a:ln w="9525">
            <a:noFill/>
          </a:ln>
        </p:spPr>
      </p:pic>
      <p:pic>
        <p:nvPicPr>
          <p:cNvPr id="1043" name="Picture 19"/>
          <p:cNvPicPr>
            <a:picLocks noChangeAspect="1"/>
          </p:cNvPicPr>
          <p:nvPr/>
        </p:nvPicPr>
        <p:blipFill>
          <a:blip r:embed="rId18"/>
          <a:stretch>
            <a:fillRect/>
          </a:stretch>
        </p:blipFill>
        <p:spPr>
          <a:xfrm>
            <a:off x="1508125" y="4800600"/>
            <a:ext cx="1463675" cy="515938"/>
          </a:xfrm>
          <a:prstGeom prst="rect">
            <a:avLst/>
          </a:prstGeom>
          <a:noFill/>
          <a:ln w="9525">
            <a:noFill/>
          </a:ln>
        </p:spPr>
      </p:pic>
      <p:pic>
        <p:nvPicPr>
          <p:cNvPr id="1044" name="Picture 20"/>
          <p:cNvPicPr>
            <a:picLocks noChangeAspect="1"/>
          </p:cNvPicPr>
          <p:nvPr/>
        </p:nvPicPr>
        <p:blipFill>
          <a:blip r:embed="rId19"/>
          <a:stretch>
            <a:fillRect/>
          </a:stretch>
        </p:blipFill>
        <p:spPr>
          <a:xfrm>
            <a:off x="3013075" y="5264150"/>
            <a:ext cx="2549525" cy="679450"/>
          </a:xfrm>
          <a:prstGeom prst="rect">
            <a:avLst/>
          </a:prstGeom>
          <a:noFill/>
          <a:ln w="9525">
            <a:noFill/>
          </a:ln>
        </p:spPr>
      </p:pic>
      <p:pic>
        <p:nvPicPr>
          <p:cNvPr id="1045" name="Picture 21"/>
          <p:cNvPicPr>
            <a:picLocks noChangeAspect="1"/>
          </p:cNvPicPr>
          <p:nvPr/>
        </p:nvPicPr>
        <p:blipFill>
          <a:blip r:embed="rId20"/>
          <a:stretch>
            <a:fillRect/>
          </a:stretch>
        </p:blipFill>
        <p:spPr>
          <a:xfrm>
            <a:off x="7256463" y="3813175"/>
            <a:ext cx="387350" cy="1368425"/>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nodeType="clickEffect">
                                  <p:stCondLst>
                                    <p:cond delay="0"/>
                                  </p:stCondLst>
                                  <p:childTnLst>
                                    <p:set>
                                      <p:cBhvr>
                                        <p:cTn id="10" dur="1" fill="hold">
                                          <p:stCondLst>
                                            <p:cond delay="0"/>
                                          </p:stCondLst>
                                        </p:cTn>
                                        <p:tgtEl>
                                          <p:spTgt spid="1030"/>
                                        </p:tgtEl>
                                        <p:attrNameLst>
                                          <p:attrName>style.visibility</p:attrName>
                                        </p:attrNameLst>
                                      </p:cBhvr>
                                      <p:to>
                                        <p:strVal val="visible"/>
                                      </p:to>
                                    </p:set>
                                    <p:animEffect transition="in" filter="wipe(left)">
                                      <p:cBhvr>
                                        <p:cTn id="11" dur="2000"/>
                                        <p:tgtEl>
                                          <p:spTgt spid="1030"/>
                                        </p:tgtEl>
                                      </p:cBhvr>
                                    </p:animEffect>
                                  </p:childTnLst>
                                </p:cTn>
                              </p:par>
                            </p:childTnLst>
                          </p:cTn>
                        </p:par>
                      </p:childTnLst>
                    </p:cTn>
                  </p:par>
                  <p:par>
                    <p:cTn id="12" fill="hold">
                      <p:stCondLst>
                        <p:cond delay="indefinite"/>
                      </p:stCondLst>
                      <p:childTnLst>
                        <p:par>
                          <p:cTn id="13" fill="hold">
                            <p:stCondLst>
                              <p:cond delay="0"/>
                            </p:stCondLst>
                            <p:childTnLst>
                              <p:par>
                                <p:cTn id="14" presetID="16" presetClass="entr" presetSubtype="37" fill="hold" nodeType="clickEffect">
                                  <p:stCondLst>
                                    <p:cond delay="0"/>
                                  </p:stCondLst>
                                  <p:childTnLst>
                                    <p:set>
                                      <p:cBhvr>
                                        <p:cTn id="15" dur="1" fill="hold">
                                          <p:stCondLst>
                                            <p:cond delay="0"/>
                                          </p:stCondLst>
                                        </p:cTn>
                                        <p:tgtEl>
                                          <p:spTgt spid="1031"/>
                                        </p:tgtEl>
                                        <p:attrNameLst>
                                          <p:attrName>style.visibility</p:attrName>
                                        </p:attrNameLst>
                                      </p:cBhvr>
                                      <p:to>
                                        <p:strVal val="visible"/>
                                      </p:to>
                                    </p:set>
                                    <p:animEffect transition="in" filter="barn(outVertical)">
                                      <p:cBhvr>
                                        <p:cTn id="16" dur="500"/>
                                        <p:tgtEl>
                                          <p:spTgt spid="1031"/>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1033"/>
                                        </p:tgtEl>
                                        <p:attrNameLst>
                                          <p:attrName>style.visibility</p:attrName>
                                        </p:attrNameLst>
                                      </p:cBhvr>
                                      <p:to>
                                        <p:strVal val="visible"/>
                                      </p:to>
                                    </p:set>
                                    <p:animEffect transition="in" filter="wipe(left)">
                                      <p:cBhvr>
                                        <p:cTn id="21" dur="2000"/>
                                        <p:tgtEl>
                                          <p:spTgt spid="1033"/>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1034"/>
                                        </p:tgtEl>
                                        <p:attrNameLst>
                                          <p:attrName>style.visibility</p:attrName>
                                        </p:attrNameLst>
                                      </p:cBhvr>
                                      <p:to>
                                        <p:strVal val="visible"/>
                                      </p:to>
                                    </p:set>
                                    <p:animEffect transition="in" filter="wipe(left)">
                                      <p:cBhvr>
                                        <p:cTn id="26" dur="3000"/>
                                        <p:tgtEl>
                                          <p:spTgt spid="1034"/>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1035"/>
                                        </p:tgtEl>
                                        <p:attrNameLst>
                                          <p:attrName>style.visibility</p:attrName>
                                        </p:attrNameLst>
                                      </p:cBhvr>
                                      <p:to>
                                        <p:strVal val="visible"/>
                                      </p:to>
                                    </p:set>
                                    <p:animEffect transition="in" filter="wipe(left)">
                                      <p:cBhvr>
                                        <p:cTn id="31" dur="500"/>
                                        <p:tgtEl>
                                          <p:spTgt spid="1035"/>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nodeType="clickEffect">
                                  <p:stCondLst>
                                    <p:cond delay="0"/>
                                  </p:stCondLst>
                                  <p:childTnLst>
                                    <p:set>
                                      <p:cBhvr>
                                        <p:cTn id="35" dur="1" fill="hold">
                                          <p:stCondLst>
                                            <p:cond delay="0"/>
                                          </p:stCondLst>
                                        </p:cTn>
                                        <p:tgtEl>
                                          <p:spTgt spid="1036"/>
                                        </p:tgtEl>
                                        <p:attrNameLst>
                                          <p:attrName>style.visibility</p:attrName>
                                        </p:attrNameLst>
                                      </p:cBhvr>
                                      <p:to>
                                        <p:strVal val="visible"/>
                                      </p:to>
                                    </p:set>
                                    <p:animEffect transition="in" filter="wipe(left)">
                                      <p:cBhvr>
                                        <p:cTn id="36" dur="500"/>
                                        <p:tgtEl>
                                          <p:spTgt spid="1036"/>
                                        </p:tgtEl>
                                      </p:cBhvr>
                                    </p:animEffect>
                                  </p:childTnLst>
                                </p:cTn>
                              </p:par>
                              <p:par>
                                <p:cTn id="37" presetID="22" presetClass="entr" presetSubtype="8" fill="hold" nodeType="withEffect">
                                  <p:stCondLst>
                                    <p:cond delay="0"/>
                                  </p:stCondLst>
                                  <p:childTnLst>
                                    <p:set>
                                      <p:cBhvr>
                                        <p:cTn id="38" dur="1" fill="hold">
                                          <p:stCondLst>
                                            <p:cond delay="0"/>
                                          </p:stCondLst>
                                        </p:cTn>
                                        <p:tgtEl>
                                          <p:spTgt spid="1038"/>
                                        </p:tgtEl>
                                        <p:attrNameLst>
                                          <p:attrName>style.visibility</p:attrName>
                                        </p:attrNameLst>
                                      </p:cBhvr>
                                      <p:to>
                                        <p:strVal val="visible"/>
                                      </p:to>
                                    </p:set>
                                    <p:animEffect transition="in" filter="wipe(left)">
                                      <p:cBhvr>
                                        <p:cTn id="39" dur="500"/>
                                        <p:tgtEl>
                                          <p:spTgt spid="1038"/>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nodeType="clickEffect">
                                  <p:stCondLst>
                                    <p:cond delay="0"/>
                                  </p:stCondLst>
                                  <p:childTnLst>
                                    <p:set>
                                      <p:cBhvr>
                                        <p:cTn id="43" dur="1" fill="hold">
                                          <p:stCondLst>
                                            <p:cond delay="0"/>
                                          </p:stCondLst>
                                        </p:cTn>
                                        <p:tgtEl>
                                          <p:spTgt spid="5"/>
                                        </p:tgtEl>
                                        <p:attrNameLst>
                                          <p:attrName>style.visibility</p:attrName>
                                        </p:attrNameLst>
                                      </p:cBhvr>
                                      <p:to>
                                        <p:strVal val="visible"/>
                                      </p:to>
                                    </p:set>
                                    <p:animEffect transition="in" filter="wipe(left)">
                                      <p:cBhvr>
                                        <p:cTn id="44" dur="500"/>
                                        <p:tgtEl>
                                          <p:spTgt spid="5"/>
                                        </p:tgtEl>
                                      </p:cBhvr>
                                    </p:animEffect>
                                  </p:childTnLst>
                                </p:cTn>
                              </p:par>
                            </p:childTnLst>
                          </p:cTn>
                        </p:par>
                      </p:childTnLst>
                    </p:cTn>
                  </p:par>
                  <p:par>
                    <p:cTn id="45" fill="hold">
                      <p:stCondLst>
                        <p:cond delay="indefinite"/>
                      </p:stCondLst>
                      <p:childTnLst>
                        <p:par>
                          <p:cTn id="46" fill="hold">
                            <p:stCondLst>
                              <p:cond delay="0"/>
                            </p:stCondLst>
                            <p:childTnLst>
                              <p:par>
                                <p:cTn id="47" presetID="45" presetClass="entr" presetSubtype="0" fill="hold" nodeType="clickEffect">
                                  <p:stCondLst>
                                    <p:cond delay="0"/>
                                  </p:stCondLst>
                                  <p:childTnLst>
                                    <p:set>
                                      <p:cBhvr>
                                        <p:cTn id="48" dur="1" fill="hold">
                                          <p:stCondLst>
                                            <p:cond delay="0"/>
                                          </p:stCondLst>
                                        </p:cTn>
                                        <p:tgtEl>
                                          <p:spTgt spid="1041"/>
                                        </p:tgtEl>
                                        <p:attrNameLst>
                                          <p:attrName>style.visibility</p:attrName>
                                        </p:attrNameLst>
                                      </p:cBhvr>
                                      <p:to>
                                        <p:strVal val="visible"/>
                                      </p:to>
                                    </p:set>
                                    <p:animEffect transition="in" filter="fade">
                                      <p:cBhvr>
                                        <p:cTn id="49" dur="2000"/>
                                        <p:tgtEl>
                                          <p:spTgt spid="1041"/>
                                        </p:tgtEl>
                                      </p:cBhvr>
                                    </p:animEffect>
                                    <p:anim calcmode="lin" valueType="num">
                                      <p:cBhvr>
                                        <p:cTn id="50" dur="2000" fill="hold"/>
                                        <p:tgtEl>
                                          <p:spTgt spid="1041"/>
                                        </p:tgtEl>
                                        <p:attrNameLst>
                                          <p:attrName>ppt_w</p:attrName>
                                        </p:attrNameLst>
                                      </p:cBhvr>
                                      <p:tavLst>
                                        <p:tav tm="0" fmla="#ppt_w*sin(2.5*pi*$)">
                                          <p:val>
                                            <p:fltVal val="0"/>
                                          </p:val>
                                        </p:tav>
                                        <p:tav tm="100000">
                                          <p:val>
                                            <p:fltVal val="1"/>
                                          </p:val>
                                        </p:tav>
                                      </p:tavLst>
                                    </p:anim>
                                    <p:anim calcmode="lin" valueType="num">
                                      <p:cBhvr>
                                        <p:cTn id="51" dur="2000" fill="hold"/>
                                        <p:tgtEl>
                                          <p:spTgt spid="1041"/>
                                        </p:tgtEl>
                                        <p:attrNameLst>
                                          <p:attrName>ppt_h</p:attrName>
                                        </p:attrNameLst>
                                      </p:cBhvr>
                                      <p:tavLst>
                                        <p:tav tm="0">
                                          <p:val>
                                            <p:strVal val="#ppt_h"/>
                                          </p:val>
                                        </p:tav>
                                        <p:tav tm="100000">
                                          <p:val>
                                            <p:strVal val="#ppt_h"/>
                                          </p:val>
                                        </p:tav>
                                      </p:tavLst>
                                    </p:anim>
                                  </p:childTnLst>
                                  <p:subTnLst>
                                    <p:audio>
                                      <p:cMediaNode>
                                        <p:cTn display="0" masterRel="sameClick">
                                          <p:stCondLst>
                                            <p:cond evt="begin" delay="0">
                                              <p:tn val="47"/>
                                            </p:cond>
                                          </p:stCondLst>
                                          <p:endCondLst>
                                            <p:cond evt="onStopAudio" delay="0">
                                              <p:tgtEl>
                                                <p:sldTgt/>
                                              </p:tgtEl>
                                            </p:cond>
                                          </p:endCondLst>
                                        </p:cTn>
                                        <p:tgtEl>
                                          <p:sndTgt r:embed="rId3" name="bomb.wav"/>
                                        </p:tgtEl>
                                      </p:cMediaNode>
                                    </p:audio>
                                  </p:subTnLst>
                                </p:cTn>
                              </p:par>
                            </p:childTnLst>
                          </p:cTn>
                        </p:par>
                      </p:childTnLst>
                    </p:cTn>
                  </p:par>
                  <p:par>
                    <p:cTn id="52" fill="hold">
                      <p:stCondLst>
                        <p:cond delay="indefinite"/>
                      </p:stCondLst>
                      <p:childTnLst>
                        <p:par>
                          <p:cTn id="53" fill="hold">
                            <p:stCondLst>
                              <p:cond delay="0"/>
                            </p:stCondLst>
                            <p:childTnLst>
                              <p:par>
                                <p:cTn id="54" presetID="22" presetClass="entr" presetSubtype="8" fill="hold" nodeType="clickEffect">
                                  <p:stCondLst>
                                    <p:cond delay="0"/>
                                  </p:stCondLst>
                                  <p:childTnLst>
                                    <p:set>
                                      <p:cBhvr>
                                        <p:cTn id="55" dur="1" fill="hold">
                                          <p:stCondLst>
                                            <p:cond delay="0"/>
                                          </p:stCondLst>
                                        </p:cTn>
                                        <p:tgtEl>
                                          <p:spTgt spid="1042"/>
                                        </p:tgtEl>
                                        <p:attrNameLst>
                                          <p:attrName>style.visibility</p:attrName>
                                        </p:attrNameLst>
                                      </p:cBhvr>
                                      <p:to>
                                        <p:strVal val="visible"/>
                                      </p:to>
                                    </p:set>
                                    <p:animEffect transition="in" filter="wipe(left)">
                                      <p:cBhvr>
                                        <p:cTn id="56" dur="500"/>
                                        <p:tgtEl>
                                          <p:spTgt spid="1042"/>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8" fill="hold" nodeType="clickEffect">
                                  <p:stCondLst>
                                    <p:cond delay="0"/>
                                  </p:stCondLst>
                                  <p:childTnLst>
                                    <p:set>
                                      <p:cBhvr>
                                        <p:cTn id="60" dur="1" fill="hold">
                                          <p:stCondLst>
                                            <p:cond delay="0"/>
                                          </p:stCondLst>
                                        </p:cTn>
                                        <p:tgtEl>
                                          <p:spTgt spid="1043"/>
                                        </p:tgtEl>
                                        <p:attrNameLst>
                                          <p:attrName>style.visibility</p:attrName>
                                        </p:attrNameLst>
                                      </p:cBhvr>
                                      <p:to>
                                        <p:strVal val="visible"/>
                                      </p:to>
                                    </p:set>
                                    <p:animEffect transition="in" filter="wipe(left)">
                                      <p:cBhvr>
                                        <p:cTn id="61" dur="1500"/>
                                        <p:tgtEl>
                                          <p:spTgt spid="1043"/>
                                        </p:tgtEl>
                                      </p:cBhvr>
                                    </p:animEffect>
                                  </p:childTnLst>
                                </p:cTn>
                              </p:par>
                            </p:childTnLst>
                          </p:cTn>
                        </p:par>
                      </p:childTnLst>
                    </p:cTn>
                  </p:par>
                  <p:par>
                    <p:cTn id="62" fill="hold">
                      <p:stCondLst>
                        <p:cond delay="indefinite"/>
                      </p:stCondLst>
                      <p:childTnLst>
                        <p:par>
                          <p:cTn id="63" fill="hold">
                            <p:stCondLst>
                              <p:cond delay="0"/>
                            </p:stCondLst>
                            <p:childTnLst>
                              <p:par>
                                <p:cTn id="64" presetID="16" presetClass="entr" presetSubtype="37" fill="hold" nodeType="clickEffect">
                                  <p:stCondLst>
                                    <p:cond delay="0"/>
                                  </p:stCondLst>
                                  <p:childTnLst>
                                    <p:set>
                                      <p:cBhvr>
                                        <p:cTn id="65" dur="1" fill="hold">
                                          <p:stCondLst>
                                            <p:cond delay="0"/>
                                          </p:stCondLst>
                                        </p:cTn>
                                        <p:tgtEl>
                                          <p:spTgt spid="1044"/>
                                        </p:tgtEl>
                                        <p:attrNameLst>
                                          <p:attrName>style.visibility</p:attrName>
                                        </p:attrNameLst>
                                      </p:cBhvr>
                                      <p:to>
                                        <p:strVal val="visible"/>
                                      </p:to>
                                    </p:set>
                                    <p:animEffect transition="in" filter="barn(outVertical)">
                                      <p:cBhvr>
                                        <p:cTn id="66" dur="500"/>
                                        <p:tgtEl>
                                          <p:spTgt spid="1044"/>
                                        </p:tgtEl>
                                      </p:cBhvr>
                                    </p:animEffect>
                                  </p:childTnLst>
                                </p:cTn>
                              </p:par>
                            </p:childTnLst>
                          </p:cTn>
                        </p:par>
                      </p:childTnLst>
                    </p:cTn>
                  </p:par>
                  <p:par>
                    <p:cTn id="67" fill="hold">
                      <p:stCondLst>
                        <p:cond delay="indefinite"/>
                      </p:stCondLst>
                      <p:childTnLst>
                        <p:par>
                          <p:cTn id="68" fill="hold">
                            <p:stCondLst>
                              <p:cond delay="0"/>
                            </p:stCondLst>
                            <p:childTnLst>
                              <p:par>
                                <p:cTn id="69" presetID="2" presetClass="entr" presetSubtype="2" fill="hold" nodeType="clickEffect">
                                  <p:stCondLst>
                                    <p:cond delay="0"/>
                                  </p:stCondLst>
                                  <p:childTnLst>
                                    <p:set>
                                      <p:cBhvr>
                                        <p:cTn id="70" dur="1" fill="hold">
                                          <p:stCondLst>
                                            <p:cond delay="0"/>
                                          </p:stCondLst>
                                        </p:cTn>
                                        <p:tgtEl>
                                          <p:spTgt spid="1045"/>
                                        </p:tgtEl>
                                        <p:attrNameLst>
                                          <p:attrName>style.visibility</p:attrName>
                                        </p:attrNameLst>
                                      </p:cBhvr>
                                      <p:to>
                                        <p:strVal val="visible"/>
                                      </p:to>
                                    </p:set>
                                    <p:anim calcmode="lin" valueType="num">
                                      <p:cBhvr additive="base">
                                        <p:cTn id="71" dur="500" fill="hold"/>
                                        <p:tgtEl>
                                          <p:spTgt spid="1045"/>
                                        </p:tgtEl>
                                        <p:attrNameLst>
                                          <p:attrName>ppt_x</p:attrName>
                                        </p:attrNameLst>
                                      </p:cBhvr>
                                      <p:tavLst>
                                        <p:tav tm="0">
                                          <p:val>
                                            <p:strVal val="1+#ppt_w/2"/>
                                          </p:val>
                                        </p:tav>
                                        <p:tav tm="100000">
                                          <p:val>
                                            <p:strVal val="#ppt_x"/>
                                          </p:val>
                                        </p:tav>
                                      </p:tavLst>
                                    </p:anim>
                                    <p:anim calcmode="lin" valueType="num">
                                      <p:cBhvr additive="base">
                                        <p:cTn id="72" dur="500" fill="hold"/>
                                        <p:tgtEl>
                                          <p:spTgt spid="104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2531" name="Rectangle 14"/>
          <p:cNvSpPr/>
          <p:nvPr/>
        </p:nvSpPr>
        <p:spPr>
          <a:xfrm>
            <a:off x="152400" y="133985"/>
            <a:ext cx="8153400" cy="706755"/>
          </a:xfrm>
          <a:prstGeom prst="rect">
            <a:avLst/>
          </a:prstGeom>
          <a:solidFill>
            <a:schemeClr val="bg1"/>
          </a:solidFill>
          <a:ln w="9525">
            <a:noFill/>
          </a:ln>
        </p:spPr>
        <p:txBody>
          <a:bodyPr anchor="ctr">
            <a:spAutoFit/>
          </a:bodyPr>
          <a:lstStyle/>
          <a:p>
            <a:r>
              <a:rPr lang="en-US" altLang="en-US" sz="2000" dirty="0">
                <a:latin typeface="Times-BoldItalic"/>
              </a:rPr>
              <a:t>Connectionless and connection-oriented service  </a:t>
            </a:r>
            <a:br>
              <a:rPr lang="en-US" altLang="en-US" sz="2000" dirty="0">
                <a:latin typeface="Times-BoldItalic"/>
              </a:rPr>
            </a:br>
            <a:r>
              <a:rPr lang="en-US" altLang="en-US" sz="2000" dirty="0">
                <a:latin typeface="Times-BoldItalic"/>
              </a:rPr>
              <a:t>                       represented as FSMs</a:t>
            </a:r>
          </a:p>
        </p:txBody>
      </p:sp>
      <p:pic>
        <p:nvPicPr>
          <p:cNvPr id="22533" name="Picture 5"/>
          <p:cNvPicPr>
            <a:picLocks noChangeAspect="1"/>
          </p:cNvPicPr>
          <p:nvPr/>
        </p:nvPicPr>
        <p:blipFill>
          <a:blip r:embed="rId3"/>
          <a:stretch>
            <a:fillRect/>
          </a:stretch>
        </p:blipFill>
        <p:spPr>
          <a:xfrm>
            <a:off x="180975" y="1066800"/>
            <a:ext cx="3973513" cy="881063"/>
          </a:xfrm>
          <a:prstGeom prst="rect">
            <a:avLst/>
          </a:prstGeom>
          <a:noFill/>
          <a:ln w="9525">
            <a:noFill/>
          </a:ln>
        </p:spPr>
      </p:pic>
      <p:pic>
        <p:nvPicPr>
          <p:cNvPr id="22534" name="Picture 6"/>
          <p:cNvPicPr>
            <a:picLocks noChangeAspect="1"/>
          </p:cNvPicPr>
          <p:nvPr/>
        </p:nvPicPr>
        <p:blipFill>
          <a:blip r:embed="rId4"/>
          <a:stretch>
            <a:fillRect/>
          </a:stretch>
        </p:blipFill>
        <p:spPr>
          <a:xfrm>
            <a:off x="1828800" y="2466975"/>
            <a:ext cx="6243638" cy="4010025"/>
          </a:xfrm>
          <a:prstGeom prst="rect">
            <a:avLst/>
          </a:prstGeom>
          <a:noFill/>
          <a:ln w="9525">
            <a:noFill/>
          </a:ln>
        </p:spPr>
      </p:pic>
      <p:pic>
        <p:nvPicPr>
          <p:cNvPr id="22535" name="Picture 7"/>
          <p:cNvPicPr>
            <a:picLocks noChangeAspect="1"/>
          </p:cNvPicPr>
          <p:nvPr/>
        </p:nvPicPr>
        <p:blipFill>
          <a:blip r:embed="rId5"/>
          <a:stretch>
            <a:fillRect/>
          </a:stretch>
        </p:blipFill>
        <p:spPr>
          <a:xfrm>
            <a:off x="5943600" y="911225"/>
            <a:ext cx="1479550" cy="1030288"/>
          </a:xfrm>
          <a:prstGeom prst="rect">
            <a:avLst/>
          </a:prstGeom>
          <a:noFill/>
          <a:ln w="9525">
            <a:noFill/>
          </a:ln>
        </p:spPr>
      </p:pic>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53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1" presetClass="entr" presetSubtype="4" fill="hold" nodeType="clickEffect">
                                  <p:stCondLst>
                                    <p:cond delay="0"/>
                                  </p:stCondLst>
                                  <p:childTnLst>
                                    <p:set>
                                      <p:cBhvr>
                                        <p:cTn id="10" dur="1" fill="hold">
                                          <p:stCondLst>
                                            <p:cond delay="0"/>
                                          </p:stCondLst>
                                        </p:cTn>
                                        <p:tgtEl>
                                          <p:spTgt spid="22534"/>
                                        </p:tgtEl>
                                        <p:attrNameLst>
                                          <p:attrName>style.visibility</p:attrName>
                                        </p:attrNameLst>
                                      </p:cBhvr>
                                      <p:to>
                                        <p:strVal val="visible"/>
                                      </p:to>
                                    </p:set>
                                    <p:animEffect transition="in" filter="wheel(4)">
                                      <p:cBhvr>
                                        <p:cTn id="11" dur="2000"/>
                                        <p:tgtEl>
                                          <p:spTgt spid="22534"/>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225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62" name="Rectangle 2"/>
          <p:cNvSpPr>
            <a:spLocks noChangeArrowheads="1"/>
          </p:cNvSpPr>
          <p:nvPr/>
        </p:nvSpPr>
        <p:spPr bwMode="auto">
          <a:xfrm>
            <a:off x="0" y="0"/>
            <a:ext cx="9144000" cy="1371600"/>
          </a:xfrm>
          <a:prstGeom prst="rect">
            <a:avLst/>
          </a:prstGeom>
          <a:solidFill>
            <a:srgbClr val="33CCFF"/>
          </a:solidFill>
          <a:ln w="9525">
            <a:solidFill>
              <a:schemeClr val="tx1"/>
            </a:solidFill>
            <a:miter lim="800000"/>
          </a:ln>
          <a:effectLst/>
        </p:spPr>
        <p:txBody>
          <a:bodyPr wrap="none" anchor="ctr"/>
          <a:lstStyle/>
          <a:p>
            <a:pPr algn="ctr"/>
            <a:endParaRPr i="0" dirty="0">
              <a:effectLst>
                <a:outerShdw blurRad="38100" dist="38100" dir="2700000">
                  <a:srgbClr val="C0C0C0"/>
                </a:outerShdw>
              </a:effectLst>
              <a:latin typeface="Times New Roman" panose="02020603050405020304" charset="0"/>
            </a:endParaRPr>
          </a:p>
        </p:txBody>
      </p:sp>
      <p:sp>
        <p:nvSpPr>
          <p:cNvPr id="911363" name="Text Box 3"/>
          <p:cNvSpPr txBox="1">
            <a:spLocks noChangeArrowheads="1"/>
          </p:cNvSpPr>
          <p:nvPr/>
        </p:nvSpPr>
        <p:spPr bwMode="auto">
          <a:xfrm>
            <a:off x="228600" y="406400"/>
            <a:ext cx="6503035" cy="1076325"/>
          </a:xfrm>
          <a:prstGeom prst="rect">
            <a:avLst/>
          </a:prstGeom>
          <a:noFill/>
          <a:ln w="9525">
            <a:noFill/>
            <a:miter lim="800000"/>
          </a:ln>
          <a:effectLst/>
        </p:spPr>
        <p:txBody>
          <a:bodyPr wrap="none">
            <a:spAutoFit/>
          </a:bodyPr>
          <a:lstStyle/>
          <a:p>
            <a:pPr marL="0" lvl="2" indent="0">
              <a:buNone/>
            </a:pPr>
            <a:r>
              <a:rPr i="0" dirty="0">
                <a:effectLst>
                  <a:outerShdw blurRad="38100" dist="38100" dir="2700000">
                    <a:srgbClr val="C0C0C0"/>
                  </a:outerShdw>
                </a:effectLst>
                <a:latin typeface="Times" pitchFamily="18" charset="0"/>
              </a:rPr>
              <a:t> TRANSPORT-LAYER PROTOCOLS</a:t>
            </a:r>
          </a:p>
          <a:p>
            <a:pPr marL="0" lvl="2" indent="0">
              <a:buNone/>
            </a:pPr>
            <a:endParaRPr i="0" dirty="0">
              <a:effectLst>
                <a:outerShdw blurRad="38100" dist="38100" dir="2700000">
                  <a:srgbClr val="C0C0C0"/>
                </a:outerShdw>
              </a:effectLst>
              <a:latin typeface="Times" pitchFamily="18" charset="0"/>
            </a:endParaRPr>
          </a:p>
        </p:txBody>
      </p:sp>
      <p:sp>
        <p:nvSpPr>
          <p:cNvPr id="23557" name="Text Box 4"/>
          <p:cNvSpPr txBox="1"/>
          <p:nvPr/>
        </p:nvSpPr>
        <p:spPr>
          <a:xfrm>
            <a:off x="8229600" y="6400800"/>
            <a:ext cx="184150" cy="366713"/>
          </a:xfrm>
          <a:prstGeom prst="rect">
            <a:avLst/>
          </a:prstGeom>
          <a:noFill/>
          <a:ln w="9525">
            <a:noFill/>
          </a:ln>
        </p:spPr>
        <p:txBody>
          <a:bodyPr wrap="none">
            <a:spAutoFit/>
          </a:bodyPr>
          <a:lstStyle/>
          <a:p>
            <a:endParaRPr lang="en-US" altLang="en-US" sz="1800" i="0" dirty="0">
              <a:latin typeface="Times New Roman" panose="02020603050405020304" charset="0"/>
            </a:endParaRPr>
          </a:p>
        </p:txBody>
      </p:sp>
      <p:sp>
        <p:nvSpPr>
          <p:cNvPr id="23558" name="Rectangle 8"/>
          <p:cNvSpPr/>
          <p:nvPr/>
        </p:nvSpPr>
        <p:spPr>
          <a:xfrm>
            <a:off x="381000" y="1658938"/>
            <a:ext cx="8305800" cy="1568450"/>
          </a:xfrm>
          <a:prstGeom prst="rect">
            <a:avLst/>
          </a:prstGeom>
          <a:noFill/>
          <a:ln w="9525">
            <a:noFill/>
          </a:ln>
        </p:spPr>
        <p:txBody>
          <a:bodyPr>
            <a:spAutoFit/>
          </a:bodyPr>
          <a:lstStyle/>
          <a:p>
            <a:pPr algn="just"/>
            <a:r>
              <a:rPr lang="en-US" altLang="en-US" dirty="0">
                <a:latin typeface="Times-Roman"/>
              </a:rPr>
              <a:t>The TCP/IP protocol uses a transport-layer protocol that is either a modification or a combination of some of these protocols. </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Rectangle 2"/>
          <p:cNvSpPr/>
          <p:nvPr/>
        </p:nvSpPr>
        <p:spPr>
          <a:xfrm>
            <a:off x="366713" y="107950"/>
            <a:ext cx="438150" cy="474663"/>
          </a:xfrm>
          <a:prstGeom prst="rect">
            <a:avLst/>
          </a:prstGeom>
          <a:solidFill>
            <a:schemeClr val="accent2"/>
          </a:solidFill>
          <a:ln w="9525">
            <a:noFill/>
          </a:ln>
        </p:spPr>
        <p:txBody>
          <a:bodyPr wrap="none" anchor="ctr"/>
          <a:lstStyle/>
          <a:p>
            <a:pPr algn="ctr" eaLnBrk="1" hangingPunct="1"/>
            <a:endParaRPr lang="en-US" altLang="en-US" sz="2400" b="0" i="0" dirty="0">
              <a:latin typeface="Tahoma" panose="020B0604030504040204" pitchFamily="34" charset="0"/>
            </a:endParaRPr>
          </a:p>
        </p:txBody>
      </p:sp>
      <p:sp>
        <p:nvSpPr>
          <p:cNvPr id="24580" name="Rectangle 3"/>
          <p:cNvSpPr/>
          <p:nvPr/>
        </p:nvSpPr>
        <p:spPr>
          <a:xfrm>
            <a:off x="749300" y="107950"/>
            <a:ext cx="328613" cy="474663"/>
          </a:xfrm>
          <a:prstGeom prst="rect">
            <a:avLst/>
          </a:prstGeom>
          <a:gradFill rotWithShape="0">
            <a:gsLst>
              <a:gs pos="0">
                <a:schemeClr val="accent2"/>
              </a:gs>
              <a:gs pos="100000">
                <a:schemeClr val="bg1"/>
              </a:gs>
            </a:gsLst>
            <a:lin ang="0" scaled="1"/>
            <a:tileRect/>
          </a:gradFill>
          <a:ln w="9525">
            <a:noFill/>
          </a:ln>
        </p:spPr>
        <p:txBody>
          <a:bodyPr wrap="none" anchor="ctr"/>
          <a:lstStyle/>
          <a:p>
            <a:pPr algn="ctr" eaLnBrk="1" hangingPunct="1"/>
            <a:endParaRPr lang="en-US" altLang="en-US" sz="2400" b="0" i="0" dirty="0">
              <a:latin typeface="Tahoma" panose="020B0604030504040204" pitchFamily="34" charset="0"/>
            </a:endParaRPr>
          </a:p>
        </p:txBody>
      </p:sp>
      <p:sp>
        <p:nvSpPr>
          <p:cNvPr id="24581" name="Rectangle 4"/>
          <p:cNvSpPr/>
          <p:nvPr/>
        </p:nvSpPr>
        <p:spPr>
          <a:xfrm>
            <a:off x="490538" y="530225"/>
            <a:ext cx="422275" cy="474663"/>
          </a:xfrm>
          <a:prstGeom prst="rect">
            <a:avLst/>
          </a:prstGeom>
          <a:solidFill>
            <a:schemeClr val="folHlink"/>
          </a:solidFill>
          <a:ln w="9525">
            <a:noFill/>
          </a:ln>
        </p:spPr>
        <p:txBody>
          <a:bodyPr wrap="none" anchor="ctr"/>
          <a:lstStyle/>
          <a:p>
            <a:pPr algn="ctr" eaLnBrk="1" hangingPunct="1"/>
            <a:endParaRPr lang="en-US" altLang="en-US" sz="2400" b="0" i="0" dirty="0">
              <a:latin typeface="Tahoma" panose="020B0604030504040204" pitchFamily="34" charset="0"/>
            </a:endParaRPr>
          </a:p>
        </p:txBody>
      </p:sp>
      <p:sp>
        <p:nvSpPr>
          <p:cNvPr id="24582" name="Rectangle 5"/>
          <p:cNvSpPr/>
          <p:nvPr/>
        </p:nvSpPr>
        <p:spPr>
          <a:xfrm>
            <a:off x="860425" y="530225"/>
            <a:ext cx="368300" cy="474663"/>
          </a:xfrm>
          <a:prstGeom prst="rect">
            <a:avLst/>
          </a:prstGeom>
          <a:gradFill rotWithShape="0">
            <a:gsLst>
              <a:gs pos="0">
                <a:schemeClr val="folHlink"/>
              </a:gs>
              <a:gs pos="100000">
                <a:schemeClr val="bg1"/>
              </a:gs>
            </a:gsLst>
            <a:lin ang="0" scaled="1"/>
            <a:tileRect/>
          </a:gradFill>
          <a:ln w="9525">
            <a:noFill/>
          </a:ln>
        </p:spPr>
        <p:txBody>
          <a:bodyPr wrap="none" anchor="ctr"/>
          <a:lstStyle/>
          <a:p>
            <a:pPr algn="ctr" eaLnBrk="1" hangingPunct="1"/>
            <a:endParaRPr lang="en-US" altLang="en-US" sz="2400" b="0" i="0" dirty="0">
              <a:latin typeface="Tahoma" panose="020B0604030504040204" pitchFamily="34" charset="0"/>
            </a:endParaRPr>
          </a:p>
        </p:txBody>
      </p:sp>
      <p:sp>
        <p:nvSpPr>
          <p:cNvPr id="24583" name="Rectangle 6"/>
          <p:cNvSpPr/>
          <p:nvPr/>
        </p:nvSpPr>
        <p:spPr>
          <a:xfrm>
            <a:off x="76200" y="457200"/>
            <a:ext cx="560388" cy="422275"/>
          </a:xfrm>
          <a:prstGeom prst="rect">
            <a:avLst/>
          </a:prstGeom>
          <a:gradFill rotWithShape="0">
            <a:gsLst>
              <a:gs pos="0">
                <a:schemeClr val="bg1"/>
              </a:gs>
              <a:gs pos="100000">
                <a:schemeClr val="hlink"/>
              </a:gs>
            </a:gsLst>
            <a:lin ang="18900000" scaled="1"/>
            <a:tileRect/>
          </a:gradFill>
          <a:ln w="9525">
            <a:noFill/>
          </a:ln>
        </p:spPr>
        <p:txBody>
          <a:bodyPr wrap="none" anchor="ctr"/>
          <a:lstStyle/>
          <a:p>
            <a:pPr algn="ctr" eaLnBrk="1" hangingPunct="1"/>
            <a:endParaRPr lang="en-US" altLang="en-US" sz="2400" b="0" i="0" dirty="0">
              <a:latin typeface="Tahoma" panose="020B0604030504040204" pitchFamily="34" charset="0"/>
            </a:endParaRPr>
          </a:p>
        </p:txBody>
      </p:sp>
      <p:sp>
        <p:nvSpPr>
          <p:cNvPr id="24584" name="Rectangle 7"/>
          <p:cNvSpPr/>
          <p:nvPr/>
        </p:nvSpPr>
        <p:spPr>
          <a:xfrm>
            <a:off x="711200" y="0"/>
            <a:ext cx="31750" cy="1052513"/>
          </a:xfrm>
          <a:prstGeom prst="rect">
            <a:avLst/>
          </a:prstGeom>
          <a:solidFill>
            <a:schemeClr val="bg2"/>
          </a:solidFill>
          <a:ln w="9525">
            <a:noFill/>
          </a:ln>
        </p:spPr>
        <p:txBody>
          <a:bodyPr wrap="none" anchor="ctr"/>
          <a:lstStyle/>
          <a:p>
            <a:pPr algn="ctr" eaLnBrk="1" hangingPunct="1"/>
            <a:endParaRPr lang="en-US" altLang="en-US" sz="2400" b="0" i="0" dirty="0">
              <a:latin typeface="Tahoma" panose="020B0604030504040204" pitchFamily="34" charset="0"/>
            </a:endParaRPr>
          </a:p>
        </p:txBody>
      </p:sp>
      <p:sp>
        <p:nvSpPr>
          <p:cNvPr id="24585" name="Rectangle 8"/>
          <p:cNvSpPr/>
          <p:nvPr/>
        </p:nvSpPr>
        <p:spPr>
          <a:xfrm>
            <a:off x="442913" y="533400"/>
            <a:ext cx="8226425" cy="31750"/>
          </a:xfrm>
          <a:prstGeom prst="rect">
            <a:avLst/>
          </a:prstGeom>
          <a:gradFill rotWithShape="0">
            <a:gsLst>
              <a:gs pos="0">
                <a:schemeClr val="bg2"/>
              </a:gs>
              <a:gs pos="100000">
                <a:schemeClr val="bg1"/>
              </a:gs>
            </a:gsLst>
            <a:lin ang="0" scaled="1"/>
            <a:tileRect/>
          </a:gradFill>
          <a:ln w="9525">
            <a:noFill/>
          </a:ln>
        </p:spPr>
        <p:txBody>
          <a:bodyPr wrap="none" anchor="ctr"/>
          <a:lstStyle/>
          <a:p>
            <a:pPr algn="ctr" eaLnBrk="1" hangingPunct="1"/>
            <a:endParaRPr lang="en-US" altLang="en-US" sz="2400" b="0" i="0" dirty="0">
              <a:latin typeface="Tahoma" panose="020B0604030504040204" pitchFamily="34" charset="0"/>
            </a:endParaRPr>
          </a:p>
        </p:txBody>
      </p:sp>
      <p:sp>
        <p:nvSpPr>
          <p:cNvPr id="8202" name="Text Box 9"/>
          <p:cNvSpPr txBox="1">
            <a:spLocks noChangeArrowheads="1"/>
          </p:cNvSpPr>
          <p:nvPr/>
        </p:nvSpPr>
        <p:spPr bwMode="auto">
          <a:xfrm>
            <a:off x="1106488" y="0"/>
            <a:ext cx="3421380" cy="645160"/>
          </a:xfrm>
          <a:prstGeom prst="rect">
            <a:avLst/>
          </a:prstGeom>
          <a:noFill/>
          <a:ln>
            <a:noFill/>
          </a:ln>
        </p:spPr>
        <p:txBody>
          <a:bodyPr wrap="none">
            <a:spAutoFit/>
          </a:bodyPr>
          <a:lstStyle>
            <a:lvl1pPr>
              <a:defRPr sz="3200" b="1" i="1">
                <a:solidFill>
                  <a:schemeClr val="tx1"/>
                </a:solidFill>
                <a:latin typeface="Baby Kruffy" pitchFamily="2" charset="0"/>
              </a:defRPr>
            </a:lvl1pPr>
            <a:lvl2pPr marL="742950" indent="-285750">
              <a:defRPr sz="3200" b="1" i="1">
                <a:solidFill>
                  <a:schemeClr val="tx1"/>
                </a:solidFill>
                <a:latin typeface="Baby Kruffy" pitchFamily="2" charset="0"/>
              </a:defRPr>
            </a:lvl2pPr>
            <a:lvl3pPr marL="1143000" indent="-228600">
              <a:defRPr sz="3200" b="1" i="1">
                <a:solidFill>
                  <a:schemeClr val="tx1"/>
                </a:solidFill>
                <a:latin typeface="Baby Kruffy" pitchFamily="2" charset="0"/>
              </a:defRPr>
            </a:lvl3pPr>
            <a:lvl4pPr marL="1600200" indent="-228600">
              <a:defRPr sz="3200" b="1" i="1">
                <a:solidFill>
                  <a:schemeClr val="tx1"/>
                </a:solidFill>
                <a:latin typeface="Baby Kruffy" pitchFamily="2" charset="0"/>
              </a:defRPr>
            </a:lvl4pPr>
            <a:lvl5pPr marL="2057400" indent="-228600">
              <a:defRPr sz="3200" b="1" i="1">
                <a:solidFill>
                  <a:schemeClr val="tx1"/>
                </a:solidFill>
                <a:latin typeface="Baby Kruffy" pitchFamily="2" charset="0"/>
              </a:defRPr>
            </a:lvl5pPr>
            <a:lvl6pPr marL="2514600" indent="-228600" eaLnBrk="0" fontAlgn="base" hangingPunct="0">
              <a:spcBef>
                <a:spcPct val="0"/>
              </a:spcBef>
              <a:spcAft>
                <a:spcPct val="0"/>
              </a:spcAft>
              <a:defRPr sz="3200" b="1" i="1">
                <a:solidFill>
                  <a:schemeClr val="tx1"/>
                </a:solidFill>
                <a:latin typeface="Baby Kruffy" pitchFamily="2" charset="0"/>
              </a:defRPr>
            </a:lvl6pPr>
            <a:lvl7pPr marL="2971800" indent="-228600" eaLnBrk="0" fontAlgn="base" hangingPunct="0">
              <a:spcBef>
                <a:spcPct val="0"/>
              </a:spcBef>
              <a:spcAft>
                <a:spcPct val="0"/>
              </a:spcAft>
              <a:defRPr sz="3200" b="1" i="1">
                <a:solidFill>
                  <a:schemeClr val="tx1"/>
                </a:solidFill>
                <a:latin typeface="Baby Kruffy" pitchFamily="2" charset="0"/>
              </a:defRPr>
            </a:lvl7pPr>
            <a:lvl8pPr marL="3429000" indent="-228600" eaLnBrk="0" fontAlgn="base" hangingPunct="0">
              <a:spcBef>
                <a:spcPct val="0"/>
              </a:spcBef>
              <a:spcAft>
                <a:spcPct val="0"/>
              </a:spcAft>
              <a:defRPr sz="3200" b="1" i="1">
                <a:solidFill>
                  <a:schemeClr val="tx1"/>
                </a:solidFill>
                <a:latin typeface="Baby Kruffy" pitchFamily="2" charset="0"/>
              </a:defRPr>
            </a:lvl8pPr>
            <a:lvl9pPr marL="3886200" indent="-228600" eaLnBrk="0" fontAlgn="base" hangingPunct="0">
              <a:spcBef>
                <a:spcPct val="0"/>
              </a:spcBef>
              <a:spcAft>
                <a:spcPct val="0"/>
              </a:spcAft>
              <a:defRPr sz="3200" b="1" i="1">
                <a:solidFill>
                  <a:schemeClr val="tx1"/>
                </a:solidFill>
                <a:latin typeface="Baby Kruffy" pitchFamily="2" charset="0"/>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sz="3600" b="1" i="1" u="none" strike="noStrike" kern="1200" cap="none" spc="0" normalizeH="0" baseline="0" noProof="0" dirty="0">
                <a:ln>
                  <a:noFill/>
                </a:ln>
                <a:solidFill>
                  <a:schemeClr val="hlink"/>
                </a:solidFill>
                <a:effectLst>
                  <a:outerShdw blurRad="38100" dist="38100" dir="2700000" algn="tl">
                    <a:srgbClr val="000000">
                      <a:alpha val="43137"/>
                    </a:srgbClr>
                  </a:outerShdw>
                </a:effectLst>
                <a:uLnTx/>
                <a:uFillTx/>
                <a:latin typeface="Times New Roman" panose="02020603050405020304" charset="0"/>
                <a:ea typeface="+mn-ea"/>
                <a:cs typeface="+mn-cs"/>
              </a:rPr>
              <a:t>  Simple Protocol</a:t>
            </a:r>
          </a:p>
        </p:txBody>
      </p:sp>
      <p:sp>
        <p:nvSpPr>
          <p:cNvPr id="24587" name="Rectangle 10"/>
          <p:cNvSpPr/>
          <p:nvPr/>
        </p:nvSpPr>
        <p:spPr>
          <a:xfrm>
            <a:off x="381000" y="1293813"/>
            <a:ext cx="7924800" cy="3538220"/>
          </a:xfrm>
          <a:prstGeom prst="rect">
            <a:avLst/>
          </a:prstGeom>
          <a:solidFill>
            <a:schemeClr val="bg1"/>
          </a:solidFill>
          <a:ln w="9525">
            <a:noFill/>
          </a:ln>
        </p:spPr>
        <p:txBody>
          <a:bodyPr>
            <a:spAutoFit/>
          </a:bodyPr>
          <a:lstStyle/>
          <a:p>
            <a:pPr algn="just"/>
            <a:r>
              <a:rPr lang="en-US" altLang="en-US" sz="2800" dirty="0">
                <a:latin typeface="Times New Roman" panose="02020603050405020304" charset="0"/>
              </a:rPr>
              <a:t>Our first protocol is a simple connectionless protocol with neither flow nor error control.</a:t>
            </a:r>
          </a:p>
          <a:p>
            <a:pPr algn="just"/>
            <a:endParaRPr lang="en-US" altLang="en-US" sz="2800" dirty="0">
              <a:latin typeface="Times New Roman" panose="02020603050405020304" charset="0"/>
            </a:endParaRPr>
          </a:p>
          <a:p>
            <a:pPr algn="just"/>
            <a:r>
              <a:rPr lang="en-US" altLang="en-US" sz="2800" dirty="0">
                <a:latin typeface="Times New Roman" panose="02020603050405020304" charset="0"/>
              </a:rPr>
              <a:t> We assume that the receiver can immediately handle any packet it receives. </a:t>
            </a:r>
          </a:p>
          <a:p>
            <a:pPr algn="just"/>
            <a:endParaRPr lang="en-US" altLang="en-US" sz="2800" dirty="0">
              <a:latin typeface="Times New Roman" panose="02020603050405020304" charset="0"/>
            </a:endParaRPr>
          </a:p>
          <a:p>
            <a:pPr algn="just"/>
            <a:r>
              <a:rPr lang="en-US" altLang="en-US" sz="2800" dirty="0">
                <a:latin typeface="Times New Roman" panose="02020603050405020304" charset="0"/>
              </a:rPr>
              <a:t>In other words, the receiver can never be overwhelmed with incoming packets. </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Rectangle 14"/>
          <p:cNvSpPr/>
          <p:nvPr/>
        </p:nvSpPr>
        <p:spPr>
          <a:xfrm>
            <a:off x="152400" y="133985"/>
            <a:ext cx="8153400" cy="398780"/>
          </a:xfrm>
          <a:prstGeom prst="rect">
            <a:avLst/>
          </a:prstGeom>
          <a:solidFill>
            <a:schemeClr val="bg1"/>
          </a:solidFill>
          <a:ln w="9525">
            <a:noFill/>
          </a:ln>
        </p:spPr>
        <p:txBody>
          <a:bodyPr anchor="ctr">
            <a:spAutoFit/>
          </a:bodyPr>
          <a:lstStyle/>
          <a:p>
            <a:r>
              <a:rPr lang="en-US" altLang="en-US" sz="2000" dirty="0">
                <a:solidFill>
                  <a:srgbClr val="FF0000"/>
                </a:solidFill>
                <a:latin typeface="Times-BoldItalic"/>
              </a:rPr>
              <a:t> </a:t>
            </a:r>
            <a:r>
              <a:rPr lang="en-US" altLang="en-US" sz="2000" dirty="0">
                <a:latin typeface="Times-BoldItalic"/>
              </a:rPr>
              <a:t>Simple protocol</a:t>
            </a:r>
          </a:p>
        </p:txBody>
      </p:sp>
      <p:pic>
        <p:nvPicPr>
          <p:cNvPr id="25607" name="Picture 7"/>
          <p:cNvPicPr>
            <a:picLocks noChangeAspect="1"/>
          </p:cNvPicPr>
          <p:nvPr/>
        </p:nvPicPr>
        <p:blipFill>
          <a:blip r:embed="rId3"/>
          <a:stretch>
            <a:fillRect/>
          </a:stretch>
        </p:blipFill>
        <p:spPr>
          <a:xfrm>
            <a:off x="2492375" y="3276600"/>
            <a:ext cx="4213225" cy="493713"/>
          </a:xfrm>
          <a:prstGeom prst="rect">
            <a:avLst/>
          </a:prstGeom>
          <a:noFill/>
          <a:ln w="9525">
            <a:noFill/>
          </a:ln>
        </p:spPr>
      </p:pic>
      <p:pic>
        <p:nvPicPr>
          <p:cNvPr id="25608" name="Picture 8"/>
          <p:cNvPicPr>
            <a:picLocks noChangeAspect="1"/>
          </p:cNvPicPr>
          <p:nvPr/>
        </p:nvPicPr>
        <p:blipFill>
          <a:blip r:embed="rId4"/>
          <a:stretch>
            <a:fillRect/>
          </a:stretch>
        </p:blipFill>
        <p:spPr>
          <a:xfrm>
            <a:off x="231775" y="2463800"/>
            <a:ext cx="2359025" cy="1270000"/>
          </a:xfrm>
          <a:prstGeom prst="rect">
            <a:avLst/>
          </a:prstGeom>
          <a:noFill/>
          <a:ln w="9525">
            <a:noFill/>
          </a:ln>
        </p:spPr>
      </p:pic>
      <p:pic>
        <p:nvPicPr>
          <p:cNvPr id="25609" name="Picture 9"/>
          <p:cNvPicPr>
            <a:picLocks noChangeAspect="1"/>
          </p:cNvPicPr>
          <p:nvPr/>
        </p:nvPicPr>
        <p:blipFill>
          <a:blip r:embed="rId5"/>
          <a:stretch>
            <a:fillRect/>
          </a:stretch>
        </p:blipFill>
        <p:spPr>
          <a:xfrm>
            <a:off x="6648450" y="2463800"/>
            <a:ext cx="2343150" cy="1270000"/>
          </a:xfrm>
          <a:prstGeom prst="rect">
            <a:avLst/>
          </a:prstGeom>
          <a:noFill/>
          <a:ln w="9525">
            <a:noFill/>
          </a:ln>
        </p:spPr>
      </p:pic>
      <p:pic>
        <p:nvPicPr>
          <p:cNvPr id="25610" name="Picture 10"/>
          <p:cNvPicPr>
            <a:picLocks noChangeAspect="1"/>
          </p:cNvPicPr>
          <p:nvPr/>
        </p:nvPicPr>
        <p:blipFill>
          <a:blip r:embed="rId6"/>
          <a:stretch>
            <a:fillRect/>
          </a:stretch>
        </p:blipFill>
        <p:spPr>
          <a:xfrm>
            <a:off x="4230688" y="2463800"/>
            <a:ext cx="858837" cy="339725"/>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5608"/>
                                        </p:tgtEl>
                                        <p:attrNameLst>
                                          <p:attrName>style.visibility</p:attrName>
                                        </p:attrNameLst>
                                      </p:cBhvr>
                                      <p:to>
                                        <p:strVal val="visible"/>
                                      </p:to>
                                    </p:set>
                                    <p:animEffect transition="in" filter="wipe(up)">
                                      <p:cBhvr>
                                        <p:cTn id="7" dur="500"/>
                                        <p:tgtEl>
                                          <p:spTgt spid="2560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5607"/>
                                        </p:tgtEl>
                                        <p:attrNameLst>
                                          <p:attrName>style.visibility</p:attrName>
                                        </p:attrNameLst>
                                      </p:cBhvr>
                                      <p:to>
                                        <p:strVal val="visible"/>
                                      </p:to>
                                    </p:set>
                                    <p:animEffect transition="in" filter="wipe(left)">
                                      <p:cBhvr>
                                        <p:cTn id="12" dur="500"/>
                                        <p:tgtEl>
                                          <p:spTgt spid="2560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25609"/>
                                        </p:tgtEl>
                                        <p:attrNameLst>
                                          <p:attrName>style.visibility</p:attrName>
                                        </p:attrNameLst>
                                      </p:cBhvr>
                                      <p:to>
                                        <p:strVal val="visible"/>
                                      </p:to>
                                    </p:set>
                                    <p:animEffect transition="in" filter="wipe(down)">
                                      <p:cBhvr>
                                        <p:cTn id="17" dur="500"/>
                                        <p:tgtEl>
                                          <p:spTgt spid="25609"/>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256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6627" name="Rectangle 14"/>
          <p:cNvSpPr/>
          <p:nvPr/>
        </p:nvSpPr>
        <p:spPr>
          <a:xfrm>
            <a:off x="152400" y="133985"/>
            <a:ext cx="8153400" cy="398780"/>
          </a:xfrm>
          <a:prstGeom prst="rect">
            <a:avLst/>
          </a:prstGeom>
          <a:solidFill>
            <a:schemeClr val="bg1"/>
          </a:solidFill>
          <a:ln w="9525">
            <a:noFill/>
          </a:ln>
        </p:spPr>
        <p:txBody>
          <a:bodyPr anchor="ctr">
            <a:spAutoFit/>
          </a:bodyPr>
          <a:lstStyle/>
          <a:p>
            <a:r>
              <a:rPr lang="en-US" altLang="en-US" sz="2000" dirty="0">
                <a:solidFill>
                  <a:srgbClr val="FF0000"/>
                </a:solidFill>
                <a:latin typeface="Times-BoldItalic"/>
              </a:rPr>
              <a:t> </a:t>
            </a:r>
            <a:r>
              <a:rPr lang="en-US" altLang="en-US" sz="2000" dirty="0">
                <a:latin typeface="Times-BoldItalic"/>
              </a:rPr>
              <a:t>FSMs for the simple protocol</a:t>
            </a:r>
          </a:p>
        </p:txBody>
      </p:sp>
      <p:pic>
        <p:nvPicPr>
          <p:cNvPr id="26629" name="Picture 5"/>
          <p:cNvPicPr>
            <a:picLocks noChangeAspect="1"/>
          </p:cNvPicPr>
          <p:nvPr/>
        </p:nvPicPr>
        <p:blipFill>
          <a:blip r:embed="rId3"/>
          <a:stretch>
            <a:fillRect/>
          </a:stretch>
        </p:blipFill>
        <p:spPr>
          <a:xfrm>
            <a:off x="388938" y="990600"/>
            <a:ext cx="4238625" cy="2670175"/>
          </a:xfrm>
          <a:prstGeom prst="rect">
            <a:avLst/>
          </a:prstGeom>
          <a:noFill/>
          <a:ln w="9525">
            <a:noFill/>
          </a:ln>
        </p:spPr>
      </p:pic>
      <p:pic>
        <p:nvPicPr>
          <p:cNvPr id="26630" name="Picture 6"/>
          <p:cNvPicPr>
            <a:picLocks noChangeAspect="1"/>
          </p:cNvPicPr>
          <p:nvPr/>
        </p:nvPicPr>
        <p:blipFill>
          <a:blip r:embed="rId4"/>
          <a:stretch>
            <a:fillRect/>
          </a:stretch>
        </p:blipFill>
        <p:spPr>
          <a:xfrm>
            <a:off x="4627563" y="3810000"/>
            <a:ext cx="4237037" cy="2670175"/>
          </a:xfrm>
          <a:prstGeom prst="rect">
            <a:avLst/>
          </a:prstGeom>
          <a:noFill/>
          <a:ln w="9525">
            <a:noFill/>
          </a:ln>
        </p:spPr>
      </p:pic>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26629"/>
                                        </p:tgtEl>
                                        <p:attrNameLst>
                                          <p:attrName>style.visibility</p:attrName>
                                        </p:attrNameLst>
                                      </p:cBhvr>
                                      <p:to>
                                        <p:strVal val="visible"/>
                                      </p:to>
                                    </p:set>
                                    <p:animEffect transition="in" filter="wheel(1)">
                                      <p:cBhvr>
                                        <p:cTn id="7" dur="2000"/>
                                        <p:tgtEl>
                                          <p:spTgt spid="26629"/>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nodeType="clickEffect">
                                  <p:stCondLst>
                                    <p:cond delay="0"/>
                                  </p:stCondLst>
                                  <p:childTnLst>
                                    <p:set>
                                      <p:cBhvr>
                                        <p:cTn id="11" dur="1" fill="hold">
                                          <p:stCondLst>
                                            <p:cond delay="0"/>
                                          </p:stCondLst>
                                        </p:cTn>
                                        <p:tgtEl>
                                          <p:spTgt spid="26630"/>
                                        </p:tgtEl>
                                        <p:attrNameLst>
                                          <p:attrName>style.visibility</p:attrName>
                                        </p:attrNameLst>
                                      </p:cBhvr>
                                      <p:to>
                                        <p:strVal val="visible"/>
                                      </p:to>
                                    </p:set>
                                    <p:animEffect transition="in" filter="wheel(1)">
                                      <p:cBhvr>
                                        <p:cTn id="12" dur="2000"/>
                                        <p:tgtEl>
                                          <p:spTgt spid="266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Rectangle 14"/>
          <p:cNvSpPr/>
          <p:nvPr/>
        </p:nvSpPr>
        <p:spPr>
          <a:xfrm>
            <a:off x="152400" y="133985"/>
            <a:ext cx="8153400" cy="398780"/>
          </a:xfrm>
          <a:prstGeom prst="rect">
            <a:avLst/>
          </a:prstGeom>
          <a:solidFill>
            <a:schemeClr val="bg1"/>
          </a:solidFill>
          <a:ln w="9525">
            <a:noFill/>
          </a:ln>
        </p:spPr>
        <p:txBody>
          <a:bodyPr anchor="ctr">
            <a:spAutoFit/>
          </a:bodyPr>
          <a:lstStyle/>
          <a:p>
            <a:r>
              <a:rPr lang="en-US" altLang="en-US" sz="2000" dirty="0">
                <a:latin typeface="Times-BoldItalic"/>
              </a:rPr>
              <a:t>Flow diagram </a:t>
            </a:r>
          </a:p>
        </p:txBody>
      </p:sp>
      <p:pic>
        <p:nvPicPr>
          <p:cNvPr id="27653" name="Picture 5"/>
          <p:cNvPicPr>
            <a:picLocks noChangeAspect="1"/>
          </p:cNvPicPr>
          <p:nvPr/>
        </p:nvPicPr>
        <p:blipFill>
          <a:blip r:embed="rId3"/>
          <a:stretch>
            <a:fillRect/>
          </a:stretch>
        </p:blipFill>
        <p:spPr>
          <a:xfrm>
            <a:off x="201613" y="1177925"/>
            <a:ext cx="3227387" cy="1697038"/>
          </a:xfrm>
          <a:prstGeom prst="rect">
            <a:avLst/>
          </a:prstGeom>
          <a:noFill/>
          <a:ln w="9525">
            <a:noFill/>
          </a:ln>
        </p:spPr>
      </p:pic>
      <p:pic>
        <p:nvPicPr>
          <p:cNvPr id="27654" name="Picture 6"/>
          <p:cNvPicPr>
            <a:picLocks noChangeAspect="1"/>
          </p:cNvPicPr>
          <p:nvPr/>
        </p:nvPicPr>
        <p:blipFill>
          <a:blip r:embed="rId4"/>
          <a:stretch>
            <a:fillRect/>
          </a:stretch>
        </p:blipFill>
        <p:spPr>
          <a:xfrm>
            <a:off x="5867400" y="1066800"/>
            <a:ext cx="3009900" cy="1808163"/>
          </a:xfrm>
          <a:prstGeom prst="rect">
            <a:avLst/>
          </a:prstGeom>
          <a:noFill/>
          <a:ln w="9525">
            <a:noFill/>
          </a:ln>
        </p:spPr>
      </p:pic>
      <p:pic>
        <p:nvPicPr>
          <p:cNvPr id="27655" name="Picture 7"/>
          <p:cNvPicPr>
            <a:picLocks noChangeAspect="1"/>
          </p:cNvPicPr>
          <p:nvPr/>
        </p:nvPicPr>
        <p:blipFill>
          <a:blip r:embed="rId5"/>
          <a:stretch>
            <a:fillRect/>
          </a:stretch>
        </p:blipFill>
        <p:spPr>
          <a:xfrm>
            <a:off x="838200" y="2935288"/>
            <a:ext cx="461963" cy="3278187"/>
          </a:xfrm>
          <a:prstGeom prst="rect">
            <a:avLst/>
          </a:prstGeom>
          <a:noFill/>
          <a:ln w="9525">
            <a:noFill/>
          </a:ln>
        </p:spPr>
      </p:pic>
      <p:pic>
        <p:nvPicPr>
          <p:cNvPr id="8" name="Picture 7"/>
          <p:cNvPicPr>
            <a:picLocks noChangeAspect="1"/>
          </p:cNvPicPr>
          <p:nvPr/>
        </p:nvPicPr>
        <p:blipFill>
          <a:blip r:embed="rId5"/>
          <a:stretch>
            <a:fillRect/>
          </a:stretch>
        </p:blipFill>
        <p:spPr>
          <a:xfrm>
            <a:off x="6738938" y="2935288"/>
            <a:ext cx="463550" cy="3278187"/>
          </a:xfrm>
          <a:prstGeom prst="rect">
            <a:avLst/>
          </a:prstGeom>
          <a:noFill/>
          <a:ln w="9525">
            <a:noFill/>
          </a:ln>
        </p:spPr>
      </p:pic>
      <p:pic>
        <p:nvPicPr>
          <p:cNvPr id="9" name="Picture 8"/>
          <p:cNvPicPr>
            <a:picLocks noChangeAspect="1"/>
          </p:cNvPicPr>
          <p:nvPr/>
        </p:nvPicPr>
        <p:blipFill>
          <a:blip r:embed="rId5"/>
          <a:stretch>
            <a:fillRect/>
          </a:stretch>
        </p:blipFill>
        <p:spPr>
          <a:xfrm>
            <a:off x="8148638" y="2935288"/>
            <a:ext cx="461962" cy="3278187"/>
          </a:xfrm>
          <a:prstGeom prst="rect">
            <a:avLst/>
          </a:prstGeom>
          <a:noFill/>
          <a:ln w="9525">
            <a:noFill/>
          </a:ln>
        </p:spPr>
      </p:pic>
      <p:pic>
        <p:nvPicPr>
          <p:cNvPr id="10" name="Picture 9"/>
          <p:cNvPicPr>
            <a:picLocks noChangeAspect="1"/>
          </p:cNvPicPr>
          <p:nvPr/>
        </p:nvPicPr>
        <p:blipFill>
          <a:blip r:embed="rId5"/>
          <a:stretch>
            <a:fillRect/>
          </a:stretch>
        </p:blipFill>
        <p:spPr>
          <a:xfrm>
            <a:off x="2357438" y="2935288"/>
            <a:ext cx="461962" cy="3278187"/>
          </a:xfrm>
          <a:prstGeom prst="rect">
            <a:avLst/>
          </a:prstGeom>
          <a:noFill/>
          <a:ln w="9525">
            <a:noFill/>
          </a:ln>
        </p:spPr>
      </p:pic>
      <p:pic>
        <p:nvPicPr>
          <p:cNvPr id="27656" name="Picture 8"/>
          <p:cNvPicPr>
            <a:picLocks noChangeAspect="1"/>
          </p:cNvPicPr>
          <p:nvPr/>
        </p:nvPicPr>
        <p:blipFill>
          <a:blip r:embed="rId6"/>
          <a:stretch>
            <a:fillRect/>
          </a:stretch>
        </p:blipFill>
        <p:spPr>
          <a:xfrm>
            <a:off x="1146175" y="3016250"/>
            <a:ext cx="1235075" cy="334963"/>
          </a:xfrm>
          <a:prstGeom prst="rect">
            <a:avLst/>
          </a:prstGeom>
          <a:noFill/>
          <a:ln w="9525">
            <a:noFill/>
          </a:ln>
        </p:spPr>
      </p:pic>
      <p:pic>
        <p:nvPicPr>
          <p:cNvPr id="12" name="Picture 8"/>
          <p:cNvPicPr>
            <a:picLocks noChangeAspect="1"/>
          </p:cNvPicPr>
          <p:nvPr/>
        </p:nvPicPr>
        <p:blipFill>
          <a:blip r:embed="rId6"/>
          <a:stretch>
            <a:fillRect/>
          </a:stretch>
        </p:blipFill>
        <p:spPr>
          <a:xfrm>
            <a:off x="1196975" y="4114800"/>
            <a:ext cx="1235075" cy="334963"/>
          </a:xfrm>
          <a:prstGeom prst="rect">
            <a:avLst/>
          </a:prstGeom>
          <a:noFill/>
          <a:ln w="9525">
            <a:noFill/>
          </a:ln>
        </p:spPr>
      </p:pic>
      <p:pic>
        <p:nvPicPr>
          <p:cNvPr id="27657" name="Picture 9"/>
          <p:cNvPicPr>
            <a:picLocks noChangeAspect="1"/>
          </p:cNvPicPr>
          <p:nvPr/>
        </p:nvPicPr>
        <p:blipFill>
          <a:blip r:embed="rId7"/>
          <a:stretch>
            <a:fillRect/>
          </a:stretch>
        </p:blipFill>
        <p:spPr>
          <a:xfrm>
            <a:off x="6950075" y="4632325"/>
            <a:ext cx="1285875" cy="320675"/>
          </a:xfrm>
          <a:prstGeom prst="rect">
            <a:avLst/>
          </a:prstGeom>
          <a:noFill/>
          <a:ln w="9525">
            <a:noFill/>
          </a:ln>
        </p:spPr>
      </p:pic>
      <p:pic>
        <p:nvPicPr>
          <p:cNvPr id="14" name="Picture 9"/>
          <p:cNvPicPr>
            <a:picLocks noChangeAspect="1"/>
          </p:cNvPicPr>
          <p:nvPr/>
        </p:nvPicPr>
        <p:blipFill>
          <a:blip r:embed="rId7"/>
          <a:stretch>
            <a:fillRect/>
          </a:stretch>
        </p:blipFill>
        <p:spPr>
          <a:xfrm>
            <a:off x="6970713" y="3657600"/>
            <a:ext cx="1285875" cy="320675"/>
          </a:xfrm>
          <a:prstGeom prst="rect">
            <a:avLst/>
          </a:prstGeom>
          <a:noFill/>
          <a:ln w="9525">
            <a:noFill/>
          </a:ln>
        </p:spPr>
      </p:pic>
      <p:pic>
        <p:nvPicPr>
          <p:cNvPr id="27658" name="Picture 10"/>
          <p:cNvPicPr>
            <a:picLocks noChangeAspect="1"/>
          </p:cNvPicPr>
          <p:nvPr/>
        </p:nvPicPr>
        <p:blipFill>
          <a:blip r:embed="rId8"/>
          <a:stretch>
            <a:fillRect/>
          </a:stretch>
        </p:blipFill>
        <p:spPr>
          <a:xfrm>
            <a:off x="2562225" y="3124200"/>
            <a:ext cx="4222750" cy="854075"/>
          </a:xfrm>
          <a:prstGeom prst="rect">
            <a:avLst/>
          </a:prstGeom>
          <a:noFill/>
          <a:ln w="9525">
            <a:noFill/>
          </a:ln>
        </p:spPr>
      </p:pic>
      <p:pic>
        <p:nvPicPr>
          <p:cNvPr id="16" name="Picture 10"/>
          <p:cNvPicPr>
            <a:picLocks noChangeAspect="1"/>
          </p:cNvPicPr>
          <p:nvPr/>
        </p:nvPicPr>
        <p:blipFill>
          <a:blip r:embed="rId8"/>
          <a:stretch>
            <a:fillRect/>
          </a:stretch>
        </p:blipFill>
        <p:spPr>
          <a:xfrm>
            <a:off x="2635250" y="4148138"/>
            <a:ext cx="4222750" cy="852487"/>
          </a:xfrm>
          <a:prstGeom prst="rect">
            <a:avLst/>
          </a:prstGeom>
          <a:noFill/>
          <a:ln w="9525">
            <a:noFill/>
          </a:ln>
        </p:spPr>
      </p:pic>
      <p:pic>
        <p:nvPicPr>
          <p:cNvPr id="27662" name="Picture 14"/>
          <p:cNvPicPr>
            <a:picLocks noChangeAspect="1"/>
          </p:cNvPicPr>
          <p:nvPr/>
        </p:nvPicPr>
        <p:blipFill>
          <a:blip r:embed="rId9"/>
          <a:stretch>
            <a:fillRect/>
          </a:stretch>
        </p:blipFill>
        <p:spPr>
          <a:xfrm>
            <a:off x="4673600" y="4984750"/>
            <a:ext cx="127000" cy="654050"/>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65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765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765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27656"/>
                                        </p:tgtEl>
                                        <p:attrNameLst>
                                          <p:attrName>style.visibility</p:attrName>
                                        </p:attrNameLst>
                                      </p:cBhvr>
                                      <p:to>
                                        <p:strVal val="visible"/>
                                      </p:to>
                                    </p:set>
                                    <p:animEffect transition="in" filter="wipe(left)">
                                      <p:cBhvr>
                                        <p:cTn id="21" dur="500"/>
                                        <p:tgtEl>
                                          <p:spTgt spid="27656"/>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27658"/>
                                        </p:tgtEl>
                                        <p:attrNameLst>
                                          <p:attrName>style.visibility</p:attrName>
                                        </p:attrNameLst>
                                      </p:cBhvr>
                                      <p:to>
                                        <p:strVal val="visible"/>
                                      </p:to>
                                    </p:set>
                                    <p:animEffect transition="in" filter="wipe(left)">
                                      <p:cBhvr>
                                        <p:cTn id="26" dur="500"/>
                                        <p:tgtEl>
                                          <p:spTgt spid="27658"/>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wipe(left)">
                                      <p:cBhvr>
                                        <p:cTn id="31" dur="500"/>
                                        <p:tgtEl>
                                          <p:spTgt spid="14"/>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nodeType="click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wipe(left)">
                                      <p:cBhvr>
                                        <p:cTn id="36" dur="500"/>
                                        <p:tgtEl>
                                          <p:spTgt spid="12"/>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nodeType="clickEffect">
                                  <p:stCondLst>
                                    <p:cond delay="0"/>
                                  </p:stCondLst>
                                  <p:childTnLst>
                                    <p:set>
                                      <p:cBhvr>
                                        <p:cTn id="40" dur="1" fill="hold">
                                          <p:stCondLst>
                                            <p:cond delay="0"/>
                                          </p:stCondLst>
                                        </p:cTn>
                                        <p:tgtEl>
                                          <p:spTgt spid="16"/>
                                        </p:tgtEl>
                                        <p:attrNameLst>
                                          <p:attrName>style.visibility</p:attrName>
                                        </p:attrNameLst>
                                      </p:cBhvr>
                                      <p:to>
                                        <p:strVal val="visible"/>
                                      </p:to>
                                    </p:set>
                                    <p:animEffect transition="in" filter="wipe(left)">
                                      <p:cBhvr>
                                        <p:cTn id="41" dur="500"/>
                                        <p:tgtEl>
                                          <p:spTgt spid="16"/>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nodeType="clickEffect">
                                  <p:stCondLst>
                                    <p:cond delay="0"/>
                                  </p:stCondLst>
                                  <p:childTnLst>
                                    <p:set>
                                      <p:cBhvr>
                                        <p:cTn id="45" dur="1" fill="hold">
                                          <p:stCondLst>
                                            <p:cond delay="0"/>
                                          </p:stCondLst>
                                        </p:cTn>
                                        <p:tgtEl>
                                          <p:spTgt spid="27657"/>
                                        </p:tgtEl>
                                        <p:attrNameLst>
                                          <p:attrName>style.visibility</p:attrName>
                                        </p:attrNameLst>
                                      </p:cBhvr>
                                      <p:to>
                                        <p:strVal val="visible"/>
                                      </p:to>
                                    </p:set>
                                    <p:animEffect transition="in" filter="wipe(left)">
                                      <p:cBhvr>
                                        <p:cTn id="46" dur="500"/>
                                        <p:tgtEl>
                                          <p:spTgt spid="27657"/>
                                        </p:tgtEl>
                                      </p:cBhvr>
                                    </p:animEffec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76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5" name="Rectangle 2"/>
          <p:cNvSpPr/>
          <p:nvPr/>
        </p:nvSpPr>
        <p:spPr>
          <a:xfrm>
            <a:off x="366713" y="107950"/>
            <a:ext cx="438150" cy="474663"/>
          </a:xfrm>
          <a:prstGeom prst="rect">
            <a:avLst/>
          </a:prstGeom>
          <a:solidFill>
            <a:schemeClr val="accent2"/>
          </a:solidFill>
          <a:ln w="9525">
            <a:noFill/>
          </a:ln>
        </p:spPr>
        <p:txBody>
          <a:bodyPr wrap="none" anchor="ctr"/>
          <a:lstStyle/>
          <a:p>
            <a:pPr algn="ctr" eaLnBrk="1" hangingPunct="1"/>
            <a:endParaRPr lang="en-US" altLang="en-US" sz="2400" b="0" i="0" dirty="0">
              <a:latin typeface="Tahoma" panose="020B0604030504040204" pitchFamily="34" charset="0"/>
            </a:endParaRPr>
          </a:p>
        </p:txBody>
      </p:sp>
      <p:sp>
        <p:nvSpPr>
          <p:cNvPr id="28676" name="Rectangle 3"/>
          <p:cNvSpPr/>
          <p:nvPr/>
        </p:nvSpPr>
        <p:spPr>
          <a:xfrm>
            <a:off x="749300" y="107950"/>
            <a:ext cx="328613" cy="474663"/>
          </a:xfrm>
          <a:prstGeom prst="rect">
            <a:avLst/>
          </a:prstGeom>
          <a:gradFill rotWithShape="0">
            <a:gsLst>
              <a:gs pos="0">
                <a:schemeClr val="accent2"/>
              </a:gs>
              <a:gs pos="100000">
                <a:schemeClr val="bg1"/>
              </a:gs>
            </a:gsLst>
            <a:lin ang="0" scaled="1"/>
            <a:tileRect/>
          </a:gradFill>
          <a:ln w="9525">
            <a:noFill/>
          </a:ln>
        </p:spPr>
        <p:txBody>
          <a:bodyPr wrap="none" anchor="ctr"/>
          <a:lstStyle/>
          <a:p>
            <a:pPr algn="ctr" eaLnBrk="1" hangingPunct="1"/>
            <a:endParaRPr lang="en-US" altLang="en-US" sz="2400" b="0" i="0" dirty="0">
              <a:latin typeface="Tahoma" panose="020B0604030504040204" pitchFamily="34" charset="0"/>
            </a:endParaRPr>
          </a:p>
        </p:txBody>
      </p:sp>
      <p:sp>
        <p:nvSpPr>
          <p:cNvPr id="28677" name="Rectangle 4"/>
          <p:cNvSpPr/>
          <p:nvPr/>
        </p:nvSpPr>
        <p:spPr>
          <a:xfrm>
            <a:off x="490538" y="530225"/>
            <a:ext cx="422275" cy="474663"/>
          </a:xfrm>
          <a:prstGeom prst="rect">
            <a:avLst/>
          </a:prstGeom>
          <a:solidFill>
            <a:schemeClr val="folHlink"/>
          </a:solidFill>
          <a:ln w="9525">
            <a:noFill/>
          </a:ln>
        </p:spPr>
        <p:txBody>
          <a:bodyPr wrap="none" anchor="ctr"/>
          <a:lstStyle/>
          <a:p>
            <a:pPr algn="ctr" eaLnBrk="1" hangingPunct="1"/>
            <a:endParaRPr lang="en-US" altLang="en-US" sz="2400" b="0" i="0" dirty="0">
              <a:latin typeface="Tahoma" panose="020B0604030504040204" pitchFamily="34" charset="0"/>
            </a:endParaRPr>
          </a:p>
        </p:txBody>
      </p:sp>
      <p:sp>
        <p:nvSpPr>
          <p:cNvPr id="28678" name="Rectangle 5"/>
          <p:cNvSpPr/>
          <p:nvPr/>
        </p:nvSpPr>
        <p:spPr>
          <a:xfrm>
            <a:off x="860425" y="530225"/>
            <a:ext cx="368300" cy="474663"/>
          </a:xfrm>
          <a:prstGeom prst="rect">
            <a:avLst/>
          </a:prstGeom>
          <a:gradFill rotWithShape="0">
            <a:gsLst>
              <a:gs pos="0">
                <a:schemeClr val="folHlink"/>
              </a:gs>
              <a:gs pos="100000">
                <a:schemeClr val="bg1"/>
              </a:gs>
            </a:gsLst>
            <a:lin ang="0" scaled="1"/>
            <a:tileRect/>
          </a:gradFill>
          <a:ln w="9525">
            <a:noFill/>
          </a:ln>
        </p:spPr>
        <p:txBody>
          <a:bodyPr wrap="none" anchor="ctr"/>
          <a:lstStyle/>
          <a:p>
            <a:pPr algn="ctr" eaLnBrk="1" hangingPunct="1"/>
            <a:endParaRPr lang="en-US" altLang="en-US" sz="2400" b="0" i="0" dirty="0">
              <a:latin typeface="Tahoma" panose="020B0604030504040204" pitchFamily="34" charset="0"/>
            </a:endParaRPr>
          </a:p>
        </p:txBody>
      </p:sp>
      <p:sp>
        <p:nvSpPr>
          <p:cNvPr id="28679" name="Rectangle 6"/>
          <p:cNvSpPr/>
          <p:nvPr/>
        </p:nvSpPr>
        <p:spPr>
          <a:xfrm>
            <a:off x="76200" y="457200"/>
            <a:ext cx="560388" cy="422275"/>
          </a:xfrm>
          <a:prstGeom prst="rect">
            <a:avLst/>
          </a:prstGeom>
          <a:gradFill rotWithShape="0">
            <a:gsLst>
              <a:gs pos="0">
                <a:schemeClr val="bg1"/>
              </a:gs>
              <a:gs pos="100000">
                <a:schemeClr val="hlink"/>
              </a:gs>
            </a:gsLst>
            <a:lin ang="18900000" scaled="1"/>
            <a:tileRect/>
          </a:gradFill>
          <a:ln w="9525">
            <a:noFill/>
          </a:ln>
        </p:spPr>
        <p:txBody>
          <a:bodyPr wrap="none" anchor="ctr"/>
          <a:lstStyle/>
          <a:p>
            <a:pPr algn="ctr" eaLnBrk="1" hangingPunct="1"/>
            <a:endParaRPr lang="en-US" altLang="en-US" sz="2400" b="0" i="0" dirty="0">
              <a:latin typeface="Tahoma" panose="020B0604030504040204" pitchFamily="34" charset="0"/>
            </a:endParaRPr>
          </a:p>
        </p:txBody>
      </p:sp>
      <p:sp>
        <p:nvSpPr>
          <p:cNvPr id="28680" name="Rectangle 7"/>
          <p:cNvSpPr/>
          <p:nvPr/>
        </p:nvSpPr>
        <p:spPr>
          <a:xfrm>
            <a:off x="711200" y="0"/>
            <a:ext cx="31750" cy="1052513"/>
          </a:xfrm>
          <a:prstGeom prst="rect">
            <a:avLst/>
          </a:prstGeom>
          <a:solidFill>
            <a:schemeClr val="bg2"/>
          </a:solidFill>
          <a:ln w="9525">
            <a:noFill/>
          </a:ln>
        </p:spPr>
        <p:txBody>
          <a:bodyPr wrap="none" anchor="ctr"/>
          <a:lstStyle/>
          <a:p>
            <a:pPr algn="ctr" eaLnBrk="1" hangingPunct="1"/>
            <a:endParaRPr lang="en-US" altLang="en-US" sz="2400" b="0" i="0" dirty="0">
              <a:latin typeface="Tahoma" panose="020B0604030504040204" pitchFamily="34" charset="0"/>
            </a:endParaRPr>
          </a:p>
        </p:txBody>
      </p:sp>
      <p:sp>
        <p:nvSpPr>
          <p:cNvPr id="28681" name="Rectangle 8"/>
          <p:cNvSpPr/>
          <p:nvPr/>
        </p:nvSpPr>
        <p:spPr>
          <a:xfrm>
            <a:off x="442913" y="533400"/>
            <a:ext cx="8226425" cy="31750"/>
          </a:xfrm>
          <a:prstGeom prst="rect">
            <a:avLst/>
          </a:prstGeom>
          <a:gradFill rotWithShape="0">
            <a:gsLst>
              <a:gs pos="0">
                <a:schemeClr val="bg2"/>
              </a:gs>
              <a:gs pos="100000">
                <a:schemeClr val="bg1"/>
              </a:gs>
            </a:gsLst>
            <a:lin ang="0" scaled="1"/>
            <a:tileRect/>
          </a:gradFill>
          <a:ln w="9525">
            <a:noFill/>
          </a:ln>
        </p:spPr>
        <p:txBody>
          <a:bodyPr wrap="none" anchor="ctr"/>
          <a:lstStyle/>
          <a:p>
            <a:pPr algn="ctr" eaLnBrk="1" hangingPunct="1"/>
            <a:endParaRPr lang="en-US" altLang="en-US" sz="2400" b="0" i="0" dirty="0">
              <a:latin typeface="Tahoma" panose="020B0604030504040204" pitchFamily="34" charset="0"/>
            </a:endParaRPr>
          </a:p>
        </p:txBody>
      </p:sp>
      <p:sp>
        <p:nvSpPr>
          <p:cNvPr id="8202" name="Text Box 9"/>
          <p:cNvSpPr txBox="1">
            <a:spLocks noChangeArrowheads="1"/>
          </p:cNvSpPr>
          <p:nvPr/>
        </p:nvSpPr>
        <p:spPr bwMode="auto">
          <a:xfrm>
            <a:off x="1106488" y="0"/>
            <a:ext cx="4720590" cy="645160"/>
          </a:xfrm>
          <a:prstGeom prst="rect">
            <a:avLst/>
          </a:prstGeom>
          <a:noFill/>
          <a:ln>
            <a:noFill/>
          </a:ln>
        </p:spPr>
        <p:txBody>
          <a:bodyPr wrap="none">
            <a:spAutoFit/>
          </a:bodyPr>
          <a:lstStyle>
            <a:lvl1pPr>
              <a:defRPr sz="3200" b="1" i="1">
                <a:solidFill>
                  <a:schemeClr val="tx1"/>
                </a:solidFill>
                <a:latin typeface="Baby Kruffy" pitchFamily="2" charset="0"/>
              </a:defRPr>
            </a:lvl1pPr>
            <a:lvl2pPr marL="742950" indent="-285750">
              <a:defRPr sz="3200" b="1" i="1">
                <a:solidFill>
                  <a:schemeClr val="tx1"/>
                </a:solidFill>
                <a:latin typeface="Baby Kruffy" pitchFamily="2" charset="0"/>
              </a:defRPr>
            </a:lvl2pPr>
            <a:lvl3pPr marL="1143000" indent="-228600">
              <a:defRPr sz="3200" b="1" i="1">
                <a:solidFill>
                  <a:schemeClr val="tx1"/>
                </a:solidFill>
                <a:latin typeface="Baby Kruffy" pitchFamily="2" charset="0"/>
              </a:defRPr>
            </a:lvl3pPr>
            <a:lvl4pPr marL="1600200" indent="-228600">
              <a:defRPr sz="3200" b="1" i="1">
                <a:solidFill>
                  <a:schemeClr val="tx1"/>
                </a:solidFill>
                <a:latin typeface="Baby Kruffy" pitchFamily="2" charset="0"/>
              </a:defRPr>
            </a:lvl4pPr>
            <a:lvl5pPr marL="2057400" indent="-228600">
              <a:defRPr sz="3200" b="1" i="1">
                <a:solidFill>
                  <a:schemeClr val="tx1"/>
                </a:solidFill>
                <a:latin typeface="Baby Kruffy" pitchFamily="2" charset="0"/>
              </a:defRPr>
            </a:lvl5pPr>
            <a:lvl6pPr marL="2514600" indent="-228600" eaLnBrk="0" fontAlgn="base" hangingPunct="0">
              <a:spcBef>
                <a:spcPct val="0"/>
              </a:spcBef>
              <a:spcAft>
                <a:spcPct val="0"/>
              </a:spcAft>
              <a:defRPr sz="3200" b="1" i="1">
                <a:solidFill>
                  <a:schemeClr val="tx1"/>
                </a:solidFill>
                <a:latin typeface="Baby Kruffy" pitchFamily="2" charset="0"/>
              </a:defRPr>
            </a:lvl6pPr>
            <a:lvl7pPr marL="2971800" indent="-228600" eaLnBrk="0" fontAlgn="base" hangingPunct="0">
              <a:spcBef>
                <a:spcPct val="0"/>
              </a:spcBef>
              <a:spcAft>
                <a:spcPct val="0"/>
              </a:spcAft>
              <a:defRPr sz="3200" b="1" i="1">
                <a:solidFill>
                  <a:schemeClr val="tx1"/>
                </a:solidFill>
                <a:latin typeface="Baby Kruffy" pitchFamily="2" charset="0"/>
              </a:defRPr>
            </a:lvl7pPr>
            <a:lvl8pPr marL="3429000" indent="-228600" eaLnBrk="0" fontAlgn="base" hangingPunct="0">
              <a:spcBef>
                <a:spcPct val="0"/>
              </a:spcBef>
              <a:spcAft>
                <a:spcPct val="0"/>
              </a:spcAft>
              <a:defRPr sz="3200" b="1" i="1">
                <a:solidFill>
                  <a:schemeClr val="tx1"/>
                </a:solidFill>
                <a:latin typeface="Baby Kruffy" pitchFamily="2" charset="0"/>
              </a:defRPr>
            </a:lvl8pPr>
            <a:lvl9pPr marL="3886200" indent="-228600" eaLnBrk="0" fontAlgn="base" hangingPunct="0">
              <a:spcBef>
                <a:spcPct val="0"/>
              </a:spcBef>
              <a:spcAft>
                <a:spcPct val="0"/>
              </a:spcAft>
              <a:defRPr sz="3200" b="1" i="1">
                <a:solidFill>
                  <a:schemeClr val="tx1"/>
                </a:solidFill>
                <a:latin typeface="Baby Kruffy" pitchFamily="2" charset="0"/>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sz="3600" b="1" i="1" u="none" strike="noStrike" kern="1200" cap="none" spc="0" normalizeH="0" baseline="0" noProof="0" dirty="0">
                <a:ln>
                  <a:noFill/>
                </a:ln>
                <a:solidFill>
                  <a:schemeClr val="hlink"/>
                </a:solidFill>
                <a:effectLst>
                  <a:outerShdw blurRad="38100" dist="38100" dir="2700000" algn="tl">
                    <a:srgbClr val="000000">
                      <a:alpha val="43137"/>
                    </a:srgbClr>
                  </a:outerShdw>
                </a:effectLst>
                <a:uLnTx/>
                <a:uFillTx/>
                <a:latin typeface="Times New Roman" panose="02020603050405020304" charset="0"/>
                <a:ea typeface="+mn-ea"/>
                <a:cs typeface="+mn-cs"/>
              </a:rPr>
              <a:t> Stop-and-Wait Protocol</a:t>
            </a:r>
          </a:p>
        </p:txBody>
      </p:sp>
      <p:sp>
        <p:nvSpPr>
          <p:cNvPr id="28683" name="Rectangle 10"/>
          <p:cNvSpPr/>
          <p:nvPr/>
        </p:nvSpPr>
        <p:spPr>
          <a:xfrm>
            <a:off x="381000" y="1293813"/>
            <a:ext cx="7924800" cy="4523105"/>
          </a:xfrm>
          <a:prstGeom prst="rect">
            <a:avLst/>
          </a:prstGeom>
          <a:solidFill>
            <a:schemeClr val="bg1"/>
          </a:solidFill>
          <a:ln w="9525">
            <a:noFill/>
          </a:ln>
        </p:spPr>
        <p:txBody>
          <a:bodyPr>
            <a:spAutoFit/>
          </a:bodyPr>
          <a:lstStyle/>
          <a:p>
            <a:pPr marL="342900" indent="-342900" algn="just">
              <a:buFont typeface="Arial" panose="020B0604020202020204" pitchFamily="34" charset="0"/>
              <a:buChar char="•"/>
            </a:pPr>
            <a:r>
              <a:rPr lang="en-US" altLang="en-US" sz="2400" dirty="0">
                <a:latin typeface="Times New Roman" panose="02020603050405020304" charset="0"/>
              </a:rPr>
              <a:t>Our second protocol is a connection-oriented protocol called the Stop-and-Wait protocol, which uses both flow and error control. </a:t>
            </a:r>
          </a:p>
          <a:p>
            <a:pPr marL="342900" indent="-342900" algn="just">
              <a:buFont typeface="Arial" panose="020B0604020202020204" pitchFamily="34" charset="0"/>
              <a:buChar char="•"/>
            </a:pPr>
            <a:r>
              <a:rPr lang="en-US" altLang="en-US" sz="2400" dirty="0">
                <a:latin typeface="Times New Roman" panose="02020603050405020304" charset="0"/>
              </a:rPr>
              <a:t>Both the sender and the receiver use a sliding window of size 23. </a:t>
            </a:r>
          </a:p>
          <a:p>
            <a:pPr marL="342900" indent="-342900" algn="just">
              <a:buFont typeface="Arial" panose="020B0604020202020204" pitchFamily="34" charset="0"/>
              <a:buChar char="•"/>
            </a:pPr>
            <a:r>
              <a:rPr lang="en-US" altLang="en-US" sz="2400" dirty="0">
                <a:latin typeface="Times New Roman" panose="02020603050405020304" charset="0"/>
              </a:rPr>
              <a:t>The sender sends one packet at a time and waits for an acknowledgment before sending the next one.</a:t>
            </a:r>
          </a:p>
          <a:p>
            <a:pPr marL="342900" indent="-342900" algn="just">
              <a:buFont typeface="Arial" panose="020B0604020202020204" pitchFamily="34" charset="0"/>
              <a:buChar char="•"/>
            </a:pPr>
            <a:r>
              <a:rPr lang="en-US" altLang="en-US" sz="2400" dirty="0">
                <a:latin typeface="Times New Roman" panose="02020603050405020304" charset="0"/>
              </a:rPr>
              <a:t> To detect corrupted packets, we need to add a checksum to each data packet. </a:t>
            </a:r>
          </a:p>
          <a:p>
            <a:pPr marL="342900" indent="-342900" algn="just">
              <a:buFont typeface="Arial" panose="020B0604020202020204" pitchFamily="34" charset="0"/>
              <a:buChar char="•"/>
            </a:pPr>
            <a:r>
              <a:rPr lang="en-US" altLang="en-US" sz="2400" dirty="0">
                <a:latin typeface="Times New Roman" panose="02020603050405020304" charset="0"/>
              </a:rPr>
              <a:t>When a packet arrives at the receiver site, it is checked. If its checksum is incorrect, the packet is corrupted and silently discarded.</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Rectangle 14"/>
          <p:cNvSpPr/>
          <p:nvPr/>
        </p:nvSpPr>
        <p:spPr>
          <a:xfrm>
            <a:off x="152400" y="133985"/>
            <a:ext cx="8153400" cy="398780"/>
          </a:xfrm>
          <a:prstGeom prst="rect">
            <a:avLst/>
          </a:prstGeom>
          <a:solidFill>
            <a:schemeClr val="bg1"/>
          </a:solidFill>
          <a:ln w="9525">
            <a:noFill/>
          </a:ln>
        </p:spPr>
        <p:txBody>
          <a:bodyPr anchor="ctr">
            <a:spAutoFit/>
          </a:bodyPr>
          <a:lstStyle/>
          <a:p>
            <a:r>
              <a:rPr lang="en-US" altLang="en-US" sz="2000" dirty="0">
                <a:latin typeface="Times-BoldItalic"/>
              </a:rPr>
              <a:t> Stop-and-Wait protocol</a:t>
            </a:r>
          </a:p>
        </p:txBody>
      </p:sp>
      <p:pic>
        <p:nvPicPr>
          <p:cNvPr id="29701" name="Picture 5"/>
          <p:cNvPicPr>
            <a:picLocks noChangeAspect="1"/>
          </p:cNvPicPr>
          <p:nvPr/>
        </p:nvPicPr>
        <p:blipFill>
          <a:blip r:embed="rId3"/>
          <a:stretch>
            <a:fillRect/>
          </a:stretch>
        </p:blipFill>
        <p:spPr>
          <a:xfrm>
            <a:off x="2252663" y="1295400"/>
            <a:ext cx="4071937" cy="701675"/>
          </a:xfrm>
          <a:prstGeom prst="rect">
            <a:avLst/>
          </a:prstGeom>
          <a:noFill/>
          <a:ln w="9525">
            <a:noFill/>
          </a:ln>
        </p:spPr>
      </p:pic>
      <p:pic>
        <p:nvPicPr>
          <p:cNvPr id="29703" name="Picture 7"/>
          <p:cNvPicPr>
            <a:picLocks noChangeAspect="1"/>
          </p:cNvPicPr>
          <p:nvPr/>
        </p:nvPicPr>
        <p:blipFill>
          <a:blip r:embed="rId4"/>
          <a:stretch>
            <a:fillRect/>
          </a:stretch>
        </p:blipFill>
        <p:spPr>
          <a:xfrm>
            <a:off x="100013" y="2362200"/>
            <a:ext cx="2338387" cy="1570038"/>
          </a:xfrm>
          <a:prstGeom prst="rect">
            <a:avLst/>
          </a:prstGeom>
          <a:noFill/>
          <a:ln w="9525">
            <a:noFill/>
          </a:ln>
        </p:spPr>
      </p:pic>
      <p:pic>
        <p:nvPicPr>
          <p:cNvPr id="29705" name="Picture 9"/>
          <p:cNvPicPr>
            <a:picLocks noChangeAspect="1"/>
          </p:cNvPicPr>
          <p:nvPr/>
        </p:nvPicPr>
        <p:blipFill>
          <a:blip r:embed="rId5"/>
          <a:stretch>
            <a:fillRect/>
          </a:stretch>
        </p:blipFill>
        <p:spPr>
          <a:xfrm>
            <a:off x="2438400" y="3162300"/>
            <a:ext cx="4065588" cy="190500"/>
          </a:xfrm>
          <a:prstGeom prst="rect">
            <a:avLst/>
          </a:prstGeom>
          <a:noFill/>
          <a:ln w="9525">
            <a:noFill/>
          </a:ln>
        </p:spPr>
      </p:pic>
      <p:pic>
        <p:nvPicPr>
          <p:cNvPr id="29706" name="Picture 10"/>
          <p:cNvPicPr>
            <a:picLocks noChangeAspect="1"/>
          </p:cNvPicPr>
          <p:nvPr/>
        </p:nvPicPr>
        <p:blipFill>
          <a:blip r:embed="rId6"/>
          <a:stretch>
            <a:fillRect/>
          </a:stretch>
        </p:blipFill>
        <p:spPr>
          <a:xfrm>
            <a:off x="2438400" y="3581400"/>
            <a:ext cx="3960813" cy="163513"/>
          </a:xfrm>
          <a:prstGeom prst="rect">
            <a:avLst/>
          </a:prstGeom>
          <a:noFill/>
          <a:ln w="9525">
            <a:noFill/>
          </a:ln>
        </p:spPr>
      </p:pic>
      <p:pic>
        <p:nvPicPr>
          <p:cNvPr id="29707" name="Picture 11"/>
          <p:cNvPicPr>
            <a:picLocks noChangeAspect="1"/>
          </p:cNvPicPr>
          <p:nvPr/>
        </p:nvPicPr>
        <p:blipFill>
          <a:blip r:embed="rId7"/>
          <a:stretch>
            <a:fillRect/>
          </a:stretch>
        </p:blipFill>
        <p:spPr>
          <a:xfrm>
            <a:off x="6503988" y="2368550"/>
            <a:ext cx="2352675" cy="1570038"/>
          </a:xfrm>
          <a:prstGeom prst="rect">
            <a:avLst/>
          </a:prstGeom>
          <a:noFill/>
          <a:ln w="9525">
            <a:noFill/>
          </a:ln>
        </p:spPr>
      </p:pic>
      <p:pic>
        <p:nvPicPr>
          <p:cNvPr id="29708" name="Picture 12"/>
          <p:cNvPicPr>
            <a:picLocks noChangeAspect="1"/>
          </p:cNvPicPr>
          <p:nvPr/>
        </p:nvPicPr>
        <p:blipFill>
          <a:blip r:embed="rId8"/>
          <a:stretch>
            <a:fillRect/>
          </a:stretch>
        </p:blipFill>
        <p:spPr>
          <a:xfrm>
            <a:off x="668338" y="4289425"/>
            <a:ext cx="3146425" cy="1189038"/>
          </a:xfrm>
          <a:prstGeom prst="rect">
            <a:avLst/>
          </a:prstGeom>
          <a:noFill/>
          <a:ln w="9525">
            <a:noFill/>
          </a:ln>
        </p:spPr>
      </p:pic>
      <p:pic>
        <p:nvPicPr>
          <p:cNvPr id="29709" name="Picture 13"/>
          <p:cNvPicPr>
            <a:picLocks noChangeAspect="1"/>
          </p:cNvPicPr>
          <p:nvPr/>
        </p:nvPicPr>
        <p:blipFill>
          <a:blip r:embed="rId9"/>
          <a:stretch>
            <a:fillRect/>
          </a:stretch>
        </p:blipFill>
        <p:spPr>
          <a:xfrm>
            <a:off x="6096000" y="4281488"/>
            <a:ext cx="2363788" cy="1204912"/>
          </a:xfrm>
          <a:prstGeom prst="rect">
            <a:avLst/>
          </a:prstGeom>
          <a:noFill/>
          <a:ln w="9525">
            <a:noFill/>
          </a:ln>
        </p:spPr>
      </p:pic>
      <p:pic>
        <p:nvPicPr>
          <p:cNvPr id="29710" name="Picture 14"/>
          <p:cNvPicPr>
            <a:picLocks noChangeAspect="1"/>
          </p:cNvPicPr>
          <p:nvPr/>
        </p:nvPicPr>
        <p:blipFill>
          <a:blip r:embed="rId10"/>
          <a:stretch>
            <a:fillRect/>
          </a:stretch>
        </p:blipFill>
        <p:spPr>
          <a:xfrm>
            <a:off x="3581400" y="3962400"/>
            <a:ext cx="1849438" cy="311150"/>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70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970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970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970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9705"/>
                                        </p:tgtEl>
                                        <p:attrNameLst>
                                          <p:attrName>style.visibility</p:attrName>
                                        </p:attrNameLst>
                                      </p:cBhvr>
                                      <p:to>
                                        <p:strVal val="visible"/>
                                      </p:to>
                                    </p:set>
                                    <p:animEffect transition="in" filter="wipe(left)">
                                      <p:cBhvr>
                                        <p:cTn id="17" dur="500"/>
                                        <p:tgtEl>
                                          <p:spTgt spid="2970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nodeType="clickEffect">
                                  <p:stCondLst>
                                    <p:cond delay="0"/>
                                  </p:stCondLst>
                                  <p:childTnLst>
                                    <p:set>
                                      <p:cBhvr>
                                        <p:cTn id="21" dur="1" fill="hold">
                                          <p:stCondLst>
                                            <p:cond delay="0"/>
                                          </p:stCondLst>
                                        </p:cTn>
                                        <p:tgtEl>
                                          <p:spTgt spid="29706"/>
                                        </p:tgtEl>
                                        <p:attrNameLst>
                                          <p:attrName>style.visibility</p:attrName>
                                        </p:attrNameLst>
                                      </p:cBhvr>
                                      <p:to>
                                        <p:strVal val="visible"/>
                                      </p:to>
                                    </p:set>
                                    <p:animEffect transition="in" filter="wipe(right)">
                                      <p:cBhvr>
                                        <p:cTn id="22" dur="500"/>
                                        <p:tgtEl>
                                          <p:spTgt spid="29706"/>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97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970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4" descr="Uses and Benefits of Computer Network in Business Applications"/>
          <p:cNvPicPr>
            <a:picLocks noGrp="1" noChangeAspect="1"/>
          </p:cNvPicPr>
          <p:nvPr>
            <p:ph idx="1"/>
          </p:nvPr>
        </p:nvPicPr>
        <p:blipFill>
          <a:blip r:embed="rId2"/>
          <a:stretch>
            <a:fillRect/>
          </a:stretch>
        </p:blipFill>
        <p:spPr>
          <a:xfrm>
            <a:off x="88900" y="274638"/>
            <a:ext cx="4708525" cy="5803900"/>
          </a:xfrm>
        </p:spPr>
      </p:pic>
      <p:pic>
        <p:nvPicPr>
          <p:cNvPr id="9218" name="Picture 6" descr="Top Team Computer Networks - Home | Facebook"/>
          <p:cNvPicPr>
            <a:picLocks noChangeAspect="1"/>
          </p:cNvPicPr>
          <p:nvPr/>
        </p:nvPicPr>
        <p:blipFill>
          <a:blip r:embed="rId3"/>
          <a:stretch>
            <a:fillRect/>
          </a:stretch>
        </p:blipFill>
        <p:spPr>
          <a:xfrm>
            <a:off x="4957763" y="488950"/>
            <a:ext cx="4097337" cy="5373688"/>
          </a:xfrm>
          <a:prstGeom prst="rect">
            <a:avLst/>
          </a:prstGeom>
          <a:noFill/>
          <a:ln w="9525">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0723" name="Rectangle 14"/>
          <p:cNvSpPr/>
          <p:nvPr/>
        </p:nvSpPr>
        <p:spPr>
          <a:xfrm>
            <a:off x="152400" y="133985"/>
            <a:ext cx="8153400" cy="398780"/>
          </a:xfrm>
          <a:prstGeom prst="rect">
            <a:avLst/>
          </a:prstGeom>
          <a:solidFill>
            <a:schemeClr val="bg1"/>
          </a:solidFill>
          <a:ln w="9525">
            <a:noFill/>
          </a:ln>
        </p:spPr>
        <p:txBody>
          <a:bodyPr anchor="ctr">
            <a:spAutoFit/>
          </a:bodyPr>
          <a:lstStyle/>
          <a:p>
            <a:r>
              <a:rPr lang="en-US" altLang="en-US" sz="2000" dirty="0">
                <a:solidFill>
                  <a:srgbClr val="FF0000"/>
                </a:solidFill>
                <a:latin typeface="Times-BoldItalic"/>
              </a:rPr>
              <a:t> </a:t>
            </a:r>
            <a:r>
              <a:rPr lang="en-US" altLang="en-US" sz="2000" dirty="0">
                <a:latin typeface="Times-BoldItalic"/>
              </a:rPr>
              <a:t>FSM for the Stop-and-Wait protocol</a:t>
            </a:r>
          </a:p>
        </p:txBody>
      </p:sp>
      <p:pic>
        <p:nvPicPr>
          <p:cNvPr id="30725" name="Picture 5"/>
          <p:cNvPicPr>
            <a:picLocks noChangeAspect="1"/>
          </p:cNvPicPr>
          <p:nvPr/>
        </p:nvPicPr>
        <p:blipFill>
          <a:blip r:embed="rId3"/>
          <a:stretch>
            <a:fillRect/>
          </a:stretch>
        </p:blipFill>
        <p:spPr>
          <a:xfrm>
            <a:off x="304800" y="762000"/>
            <a:ext cx="7078663" cy="2617788"/>
          </a:xfrm>
          <a:prstGeom prst="rect">
            <a:avLst/>
          </a:prstGeom>
          <a:noFill/>
          <a:ln w="9525">
            <a:noFill/>
          </a:ln>
        </p:spPr>
      </p:pic>
      <p:pic>
        <p:nvPicPr>
          <p:cNvPr id="30726" name="Picture 6"/>
          <p:cNvPicPr>
            <a:picLocks noChangeAspect="1"/>
          </p:cNvPicPr>
          <p:nvPr/>
        </p:nvPicPr>
        <p:blipFill>
          <a:blip r:embed="rId4"/>
          <a:stretch>
            <a:fillRect/>
          </a:stretch>
        </p:blipFill>
        <p:spPr>
          <a:xfrm>
            <a:off x="2286000" y="4117975"/>
            <a:ext cx="6689725" cy="1978025"/>
          </a:xfrm>
          <a:prstGeom prst="rect">
            <a:avLst/>
          </a:prstGeom>
          <a:noFill/>
          <a:ln w="9525">
            <a:noFill/>
          </a:ln>
        </p:spPr>
      </p:pic>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8" fill="hold" nodeType="clickEffect">
                                  <p:stCondLst>
                                    <p:cond delay="0"/>
                                  </p:stCondLst>
                                  <p:childTnLst>
                                    <p:set>
                                      <p:cBhvr>
                                        <p:cTn id="6" dur="1" fill="hold">
                                          <p:stCondLst>
                                            <p:cond delay="0"/>
                                          </p:stCondLst>
                                        </p:cTn>
                                        <p:tgtEl>
                                          <p:spTgt spid="30725"/>
                                        </p:tgtEl>
                                        <p:attrNameLst>
                                          <p:attrName>style.visibility</p:attrName>
                                        </p:attrNameLst>
                                      </p:cBhvr>
                                      <p:to>
                                        <p:strVal val="visible"/>
                                      </p:to>
                                    </p:set>
                                    <p:animEffect transition="in" filter="wheel(8)">
                                      <p:cBhvr>
                                        <p:cTn id="7" dur="2000"/>
                                        <p:tgtEl>
                                          <p:spTgt spid="30725"/>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8" fill="hold" nodeType="clickEffect">
                                  <p:stCondLst>
                                    <p:cond delay="0"/>
                                  </p:stCondLst>
                                  <p:childTnLst>
                                    <p:set>
                                      <p:cBhvr>
                                        <p:cTn id="11" dur="1" fill="hold">
                                          <p:stCondLst>
                                            <p:cond delay="0"/>
                                          </p:stCondLst>
                                        </p:cTn>
                                        <p:tgtEl>
                                          <p:spTgt spid="30726"/>
                                        </p:tgtEl>
                                        <p:attrNameLst>
                                          <p:attrName>style.visibility</p:attrName>
                                        </p:attrNameLst>
                                      </p:cBhvr>
                                      <p:to>
                                        <p:strVal val="visible"/>
                                      </p:to>
                                    </p:set>
                                    <p:animEffect transition="in" filter="wheel(8)">
                                      <p:cBhvr>
                                        <p:cTn id="12" dur="2000"/>
                                        <p:tgtEl>
                                          <p:spTgt spid="307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ext Box 20"/>
          <p:cNvSpPr txBox="1"/>
          <p:nvPr/>
        </p:nvSpPr>
        <p:spPr>
          <a:xfrm>
            <a:off x="76200" y="609600"/>
            <a:ext cx="8839200" cy="3538220"/>
          </a:xfrm>
          <a:prstGeom prst="rect">
            <a:avLst/>
          </a:prstGeom>
          <a:noFill/>
          <a:ln w="9525">
            <a:noFill/>
          </a:ln>
        </p:spPr>
        <p:txBody>
          <a:bodyPr>
            <a:spAutoFit/>
          </a:bodyPr>
          <a:lstStyle/>
          <a:p>
            <a:pPr algn="just"/>
            <a:r>
              <a:rPr lang="en-US" altLang="en-US" sz="2800" b="0" i="0" dirty="0">
                <a:latin typeface="Times New Roman" panose="02020603050405020304" charset="0"/>
                <a:cs typeface="Times New Roman" panose="02020603050405020304" charset="0"/>
              </a:rPr>
              <a:t>Figure  shows an example of the Stop-and-Wait protocol. Packet 0 is sent and acknowledged. Packet 1 is lost and resent after the time-out. The resent packet 1 is acknowledged and the timer stops. Packet 0 is sent and acknowledged, but the acknowledgment is lost. The sender has no idea if the packet or the acknowledgment is lost, so after the time-out, it resends packet 0, which is acknowledged.</a:t>
            </a:r>
            <a:endParaRPr lang="en-US" altLang="en-US" sz="2800" b="0" i="0" dirty="0">
              <a:latin typeface="Times New Roman" panose="02020603050405020304" charset="0"/>
              <a:ea typeface="Times New Roman" panose="02020603050405020304" charset="0"/>
            </a:endParaRPr>
          </a:p>
        </p:txBody>
      </p:sp>
      <p:grpSp>
        <p:nvGrpSpPr>
          <p:cNvPr id="31747" name="Group 23"/>
          <p:cNvGrpSpPr/>
          <p:nvPr/>
        </p:nvGrpSpPr>
        <p:grpSpPr>
          <a:xfrm>
            <a:off x="0" y="0"/>
            <a:ext cx="9144000" cy="609600"/>
            <a:chOff x="0" y="2448"/>
            <a:chExt cx="5760" cy="384"/>
          </a:xfrm>
        </p:grpSpPr>
        <p:sp>
          <p:nvSpPr>
            <p:cNvPr id="31749" name="Rectangle 22"/>
            <p:cNvSpPr/>
            <p:nvPr/>
          </p:nvSpPr>
          <p:spPr>
            <a:xfrm>
              <a:off x="0" y="2448"/>
              <a:ext cx="5760" cy="384"/>
            </a:xfrm>
            <a:prstGeom prst="rect">
              <a:avLst/>
            </a:prstGeom>
            <a:solidFill>
              <a:srgbClr val="2CB843"/>
            </a:solidFill>
            <a:ln w="9525" cap="flat" cmpd="sng">
              <a:solidFill>
                <a:srgbClr val="00CC00"/>
              </a:solidFill>
              <a:prstDash val="solid"/>
              <a:miter/>
              <a:headEnd type="none" w="med" len="med"/>
              <a:tailEnd type="none" w="med" len="med"/>
            </a:ln>
          </p:spPr>
          <p:txBody>
            <a:bodyPr wrap="none" anchor="ctr"/>
            <a:lstStyle/>
            <a:p>
              <a:endParaRPr lang="en-US" altLang="en-US" dirty="0">
                <a:latin typeface="Baby Kruffy"/>
              </a:endParaRPr>
            </a:p>
          </p:txBody>
        </p:sp>
        <p:sp>
          <p:nvSpPr>
            <p:cNvPr id="630799" name="Text Box 15"/>
            <p:cNvSpPr txBox="1">
              <a:spLocks noChangeArrowheads="1"/>
            </p:cNvSpPr>
            <p:nvPr/>
          </p:nvSpPr>
          <p:spPr bwMode="auto">
            <a:xfrm>
              <a:off x="0" y="2448"/>
              <a:ext cx="1304" cy="368"/>
            </a:xfrm>
            <a:prstGeom prst="rect">
              <a:avLst/>
            </a:prstGeom>
            <a:solidFill>
              <a:srgbClr val="2CB843"/>
            </a:solidFill>
            <a:ln w="9525">
              <a:solidFill>
                <a:srgbClr val="00CC00"/>
              </a:solidFill>
              <a:miter lim="800000"/>
            </a:ln>
            <a:effectLst/>
          </p:spPr>
          <p:txBody>
            <a:bodyPr wrap="none">
              <a:spAutoFit/>
            </a:bodyPr>
            <a:lstStyle/>
            <a:p>
              <a:pPr marR="0" defTabSz="914400">
                <a:buClrTx/>
                <a:buSzTx/>
                <a:buFontTx/>
                <a:defRPr/>
              </a:pPr>
              <a:r>
                <a:rPr kumimoji="0" lang="en-US" kern="1200" cap="none" spc="0" normalizeH="0" baseline="0" noProof="0" dirty="0">
                  <a:solidFill>
                    <a:schemeClr val="bg1"/>
                  </a:solidFill>
                  <a:latin typeface="+mj-lt"/>
                  <a:ea typeface="Adobe Gothic Std B" pitchFamily="34" charset="-128"/>
                  <a:cs typeface="+mn-cs"/>
                </a:rPr>
                <a:t>Example </a:t>
              </a:r>
            </a:p>
          </p:txBody>
        </p:sp>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8" name="Picture 2"/>
          <p:cNvPicPr>
            <a:picLocks noChangeAspect="1"/>
          </p:cNvPicPr>
          <p:nvPr/>
        </p:nvPicPr>
        <p:blipFill>
          <a:blip r:embed="rId3"/>
          <a:stretch>
            <a:fillRect/>
          </a:stretch>
        </p:blipFill>
        <p:spPr>
          <a:xfrm>
            <a:off x="0" y="0"/>
            <a:ext cx="9144000" cy="6858000"/>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1748"/>
                                        </p:tgtEl>
                                        <p:attrNameLst>
                                          <p:attrName>style.visibility</p:attrName>
                                        </p:attrNameLst>
                                      </p:cBhvr>
                                      <p:to>
                                        <p:strVal val="visible"/>
                                      </p:to>
                                    </p:set>
                                    <p:animEffect transition="in" filter="wipe(up)">
                                      <p:cBhvr>
                                        <p:cTn id="7" dur="4000"/>
                                        <p:tgtEl>
                                          <p:spTgt spid="317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9" name="Rectangle 2"/>
          <p:cNvSpPr/>
          <p:nvPr/>
        </p:nvSpPr>
        <p:spPr>
          <a:xfrm>
            <a:off x="366713" y="107950"/>
            <a:ext cx="438150" cy="474663"/>
          </a:xfrm>
          <a:prstGeom prst="rect">
            <a:avLst/>
          </a:prstGeom>
          <a:solidFill>
            <a:schemeClr val="accent2"/>
          </a:solidFill>
          <a:ln w="9525">
            <a:noFill/>
          </a:ln>
        </p:spPr>
        <p:txBody>
          <a:bodyPr wrap="none" anchor="ctr"/>
          <a:lstStyle/>
          <a:p>
            <a:pPr algn="ctr" eaLnBrk="1" hangingPunct="1"/>
            <a:endParaRPr lang="en-US" altLang="en-US" sz="2400" b="0" i="0" dirty="0">
              <a:latin typeface="Tahoma" panose="020B0604030504040204" pitchFamily="34" charset="0"/>
            </a:endParaRPr>
          </a:p>
        </p:txBody>
      </p:sp>
      <p:sp>
        <p:nvSpPr>
          <p:cNvPr id="39940" name="Rectangle 3"/>
          <p:cNvSpPr/>
          <p:nvPr/>
        </p:nvSpPr>
        <p:spPr>
          <a:xfrm>
            <a:off x="749300" y="107950"/>
            <a:ext cx="328613" cy="474663"/>
          </a:xfrm>
          <a:prstGeom prst="rect">
            <a:avLst/>
          </a:prstGeom>
          <a:gradFill rotWithShape="0">
            <a:gsLst>
              <a:gs pos="0">
                <a:schemeClr val="accent2"/>
              </a:gs>
              <a:gs pos="100000">
                <a:schemeClr val="bg1"/>
              </a:gs>
            </a:gsLst>
            <a:lin ang="0" scaled="1"/>
            <a:tileRect/>
          </a:gradFill>
          <a:ln w="9525">
            <a:noFill/>
          </a:ln>
        </p:spPr>
        <p:txBody>
          <a:bodyPr wrap="none" anchor="ctr"/>
          <a:lstStyle/>
          <a:p>
            <a:pPr algn="ctr" eaLnBrk="1" hangingPunct="1"/>
            <a:endParaRPr lang="en-US" altLang="en-US" sz="2400" b="0" i="0" dirty="0">
              <a:latin typeface="Tahoma" panose="020B0604030504040204" pitchFamily="34" charset="0"/>
            </a:endParaRPr>
          </a:p>
        </p:txBody>
      </p:sp>
      <p:sp>
        <p:nvSpPr>
          <p:cNvPr id="39941" name="Rectangle 4"/>
          <p:cNvSpPr/>
          <p:nvPr/>
        </p:nvSpPr>
        <p:spPr>
          <a:xfrm>
            <a:off x="490538" y="530225"/>
            <a:ext cx="422275" cy="474663"/>
          </a:xfrm>
          <a:prstGeom prst="rect">
            <a:avLst/>
          </a:prstGeom>
          <a:solidFill>
            <a:schemeClr val="folHlink"/>
          </a:solidFill>
          <a:ln w="9525">
            <a:noFill/>
          </a:ln>
        </p:spPr>
        <p:txBody>
          <a:bodyPr wrap="none" anchor="ctr"/>
          <a:lstStyle/>
          <a:p>
            <a:pPr algn="ctr" eaLnBrk="1" hangingPunct="1"/>
            <a:endParaRPr lang="en-US" altLang="en-US" sz="2400" b="0" i="0" dirty="0">
              <a:latin typeface="Tahoma" panose="020B0604030504040204" pitchFamily="34" charset="0"/>
            </a:endParaRPr>
          </a:p>
        </p:txBody>
      </p:sp>
      <p:sp>
        <p:nvSpPr>
          <p:cNvPr id="39942" name="Rectangle 5"/>
          <p:cNvSpPr/>
          <p:nvPr/>
        </p:nvSpPr>
        <p:spPr>
          <a:xfrm>
            <a:off x="860425" y="530225"/>
            <a:ext cx="368300" cy="474663"/>
          </a:xfrm>
          <a:prstGeom prst="rect">
            <a:avLst/>
          </a:prstGeom>
          <a:gradFill rotWithShape="0">
            <a:gsLst>
              <a:gs pos="0">
                <a:schemeClr val="folHlink"/>
              </a:gs>
              <a:gs pos="100000">
                <a:schemeClr val="bg1"/>
              </a:gs>
            </a:gsLst>
            <a:lin ang="0" scaled="1"/>
            <a:tileRect/>
          </a:gradFill>
          <a:ln w="9525">
            <a:noFill/>
          </a:ln>
        </p:spPr>
        <p:txBody>
          <a:bodyPr wrap="none" anchor="ctr"/>
          <a:lstStyle/>
          <a:p>
            <a:pPr algn="ctr" eaLnBrk="1" hangingPunct="1"/>
            <a:endParaRPr lang="en-US" altLang="en-US" sz="2400" b="0" i="0" dirty="0">
              <a:latin typeface="Tahoma" panose="020B0604030504040204" pitchFamily="34" charset="0"/>
            </a:endParaRPr>
          </a:p>
        </p:txBody>
      </p:sp>
      <p:sp>
        <p:nvSpPr>
          <p:cNvPr id="39943" name="Rectangle 6"/>
          <p:cNvSpPr/>
          <p:nvPr/>
        </p:nvSpPr>
        <p:spPr>
          <a:xfrm>
            <a:off x="76200" y="457200"/>
            <a:ext cx="560388" cy="422275"/>
          </a:xfrm>
          <a:prstGeom prst="rect">
            <a:avLst/>
          </a:prstGeom>
          <a:gradFill rotWithShape="0">
            <a:gsLst>
              <a:gs pos="0">
                <a:schemeClr val="bg1"/>
              </a:gs>
              <a:gs pos="100000">
                <a:schemeClr val="hlink"/>
              </a:gs>
            </a:gsLst>
            <a:lin ang="18900000" scaled="1"/>
            <a:tileRect/>
          </a:gradFill>
          <a:ln w="9525">
            <a:noFill/>
          </a:ln>
        </p:spPr>
        <p:txBody>
          <a:bodyPr wrap="none" anchor="ctr"/>
          <a:lstStyle/>
          <a:p>
            <a:pPr algn="ctr" eaLnBrk="1" hangingPunct="1"/>
            <a:endParaRPr lang="en-US" altLang="en-US" sz="2400" b="0" i="0" dirty="0">
              <a:latin typeface="Tahoma" panose="020B0604030504040204" pitchFamily="34" charset="0"/>
            </a:endParaRPr>
          </a:p>
        </p:txBody>
      </p:sp>
      <p:sp>
        <p:nvSpPr>
          <p:cNvPr id="39944" name="Rectangle 7"/>
          <p:cNvSpPr/>
          <p:nvPr/>
        </p:nvSpPr>
        <p:spPr>
          <a:xfrm>
            <a:off x="711200" y="0"/>
            <a:ext cx="31750" cy="1052513"/>
          </a:xfrm>
          <a:prstGeom prst="rect">
            <a:avLst/>
          </a:prstGeom>
          <a:solidFill>
            <a:schemeClr val="bg2"/>
          </a:solidFill>
          <a:ln w="9525">
            <a:noFill/>
          </a:ln>
        </p:spPr>
        <p:txBody>
          <a:bodyPr wrap="none" anchor="ctr"/>
          <a:lstStyle/>
          <a:p>
            <a:pPr algn="ctr" eaLnBrk="1" hangingPunct="1"/>
            <a:endParaRPr lang="en-US" altLang="en-US" sz="2400" b="0" i="0" dirty="0">
              <a:latin typeface="Tahoma" panose="020B0604030504040204" pitchFamily="34" charset="0"/>
            </a:endParaRPr>
          </a:p>
        </p:txBody>
      </p:sp>
      <p:sp>
        <p:nvSpPr>
          <p:cNvPr id="39945" name="Rectangle 8"/>
          <p:cNvSpPr/>
          <p:nvPr/>
        </p:nvSpPr>
        <p:spPr>
          <a:xfrm>
            <a:off x="442913" y="533400"/>
            <a:ext cx="8226425" cy="31750"/>
          </a:xfrm>
          <a:prstGeom prst="rect">
            <a:avLst/>
          </a:prstGeom>
          <a:gradFill rotWithShape="0">
            <a:gsLst>
              <a:gs pos="0">
                <a:schemeClr val="bg2"/>
              </a:gs>
              <a:gs pos="100000">
                <a:schemeClr val="bg1"/>
              </a:gs>
            </a:gsLst>
            <a:lin ang="0" scaled="1"/>
            <a:tileRect/>
          </a:gradFill>
          <a:ln w="9525">
            <a:noFill/>
          </a:ln>
        </p:spPr>
        <p:txBody>
          <a:bodyPr wrap="none" anchor="ctr"/>
          <a:lstStyle/>
          <a:p>
            <a:pPr algn="ctr" eaLnBrk="1" hangingPunct="1"/>
            <a:endParaRPr lang="en-US" altLang="en-US" sz="2400" b="0" i="0" dirty="0">
              <a:latin typeface="Tahoma" panose="020B0604030504040204" pitchFamily="34" charset="0"/>
            </a:endParaRPr>
          </a:p>
        </p:txBody>
      </p:sp>
      <p:sp>
        <p:nvSpPr>
          <p:cNvPr id="8202" name="Text Box 9"/>
          <p:cNvSpPr txBox="1">
            <a:spLocks noChangeArrowheads="1"/>
          </p:cNvSpPr>
          <p:nvPr/>
        </p:nvSpPr>
        <p:spPr bwMode="auto">
          <a:xfrm>
            <a:off x="1106488" y="0"/>
            <a:ext cx="5440680" cy="645160"/>
          </a:xfrm>
          <a:prstGeom prst="rect">
            <a:avLst/>
          </a:prstGeom>
          <a:noFill/>
          <a:ln>
            <a:noFill/>
          </a:ln>
        </p:spPr>
        <p:txBody>
          <a:bodyPr wrap="none">
            <a:spAutoFit/>
          </a:bodyPr>
          <a:lstStyle>
            <a:lvl1pPr>
              <a:defRPr sz="3200" b="1" i="1">
                <a:solidFill>
                  <a:schemeClr val="tx1"/>
                </a:solidFill>
                <a:latin typeface="Baby Kruffy" pitchFamily="2" charset="0"/>
              </a:defRPr>
            </a:lvl1pPr>
            <a:lvl2pPr marL="742950" indent="-285750">
              <a:defRPr sz="3200" b="1" i="1">
                <a:solidFill>
                  <a:schemeClr val="tx1"/>
                </a:solidFill>
                <a:latin typeface="Baby Kruffy" pitchFamily="2" charset="0"/>
              </a:defRPr>
            </a:lvl2pPr>
            <a:lvl3pPr marL="1143000" indent="-228600">
              <a:defRPr sz="3200" b="1" i="1">
                <a:solidFill>
                  <a:schemeClr val="tx1"/>
                </a:solidFill>
                <a:latin typeface="Baby Kruffy" pitchFamily="2" charset="0"/>
              </a:defRPr>
            </a:lvl3pPr>
            <a:lvl4pPr marL="1600200" indent="-228600">
              <a:defRPr sz="3200" b="1" i="1">
                <a:solidFill>
                  <a:schemeClr val="tx1"/>
                </a:solidFill>
                <a:latin typeface="Baby Kruffy" pitchFamily="2" charset="0"/>
              </a:defRPr>
            </a:lvl4pPr>
            <a:lvl5pPr marL="2057400" indent="-228600">
              <a:defRPr sz="3200" b="1" i="1">
                <a:solidFill>
                  <a:schemeClr val="tx1"/>
                </a:solidFill>
                <a:latin typeface="Baby Kruffy" pitchFamily="2" charset="0"/>
              </a:defRPr>
            </a:lvl5pPr>
            <a:lvl6pPr marL="2514600" indent="-228600" eaLnBrk="0" fontAlgn="base" hangingPunct="0">
              <a:spcBef>
                <a:spcPct val="0"/>
              </a:spcBef>
              <a:spcAft>
                <a:spcPct val="0"/>
              </a:spcAft>
              <a:defRPr sz="3200" b="1" i="1">
                <a:solidFill>
                  <a:schemeClr val="tx1"/>
                </a:solidFill>
                <a:latin typeface="Baby Kruffy" pitchFamily="2" charset="0"/>
              </a:defRPr>
            </a:lvl6pPr>
            <a:lvl7pPr marL="2971800" indent="-228600" eaLnBrk="0" fontAlgn="base" hangingPunct="0">
              <a:spcBef>
                <a:spcPct val="0"/>
              </a:spcBef>
              <a:spcAft>
                <a:spcPct val="0"/>
              </a:spcAft>
              <a:defRPr sz="3200" b="1" i="1">
                <a:solidFill>
                  <a:schemeClr val="tx1"/>
                </a:solidFill>
                <a:latin typeface="Baby Kruffy" pitchFamily="2" charset="0"/>
              </a:defRPr>
            </a:lvl7pPr>
            <a:lvl8pPr marL="3429000" indent="-228600" eaLnBrk="0" fontAlgn="base" hangingPunct="0">
              <a:spcBef>
                <a:spcPct val="0"/>
              </a:spcBef>
              <a:spcAft>
                <a:spcPct val="0"/>
              </a:spcAft>
              <a:defRPr sz="3200" b="1" i="1">
                <a:solidFill>
                  <a:schemeClr val="tx1"/>
                </a:solidFill>
                <a:latin typeface="Baby Kruffy" pitchFamily="2" charset="0"/>
              </a:defRPr>
            </a:lvl8pPr>
            <a:lvl9pPr marL="3886200" indent="-228600" eaLnBrk="0" fontAlgn="base" hangingPunct="0">
              <a:spcBef>
                <a:spcPct val="0"/>
              </a:spcBef>
              <a:spcAft>
                <a:spcPct val="0"/>
              </a:spcAft>
              <a:defRPr sz="3200" b="1" i="1">
                <a:solidFill>
                  <a:schemeClr val="tx1"/>
                </a:solidFill>
                <a:latin typeface="Baby Kruffy" pitchFamily="2" charset="0"/>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sz="3600" b="1" i="1" u="none" strike="noStrike" kern="1200" cap="none" spc="0" normalizeH="0" baseline="0" noProof="0" dirty="0">
                <a:ln>
                  <a:noFill/>
                </a:ln>
                <a:solidFill>
                  <a:schemeClr val="hlink"/>
                </a:solidFill>
                <a:effectLst>
                  <a:outerShdw blurRad="38100" dist="38100" dir="2700000" algn="tl">
                    <a:srgbClr val="000000">
                      <a:alpha val="43137"/>
                    </a:srgbClr>
                  </a:outerShdw>
                </a:effectLst>
                <a:uLnTx/>
                <a:uFillTx/>
                <a:latin typeface="Times New Roman" panose="02020603050405020304" charset="0"/>
                <a:ea typeface="+mn-ea"/>
                <a:cs typeface="+mn-cs"/>
              </a:rPr>
              <a:t>Go-Back-N Protocol (GBN)</a:t>
            </a:r>
          </a:p>
        </p:txBody>
      </p:sp>
      <p:sp>
        <p:nvSpPr>
          <p:cNvPr id="39947" name="Rectangle 10"/>
          <p:cNvSpPr/>
          <p:nvPr/>
        </p:nvSpPr>
        <p:spPr>
          <a:xfrm>
            <a:off x="381000" y="1293813"/>
            <a:ext cx="7924800" cy="3538220"/>
          </a:xfrm>
          <a:prstGeom prst="rect">
            <a:avLst/>
          </a:prstGeom>
          <a:solidFill>
            <a:schemeClr val="bg1"/>
          </a:solidFill>
          <a:ln w="9525">
            <a:noFill/>
          </a:ln>
        </p:spPr>
        <p:txBody>
          <a:bodyPr>
            <a:spAutoFit/>
          </a:bodyPr>
          <a:lstStyle/>
          <a:p>
            <a:pPr algn="just"/>
            <a:r>
              <a:rPr lang="en-US" altLang="en-US" sz="2800" dirty="0">
                <a:latin typeface="Times New Roman" panose="02020603050405020304" charset="0"/>
              </a:rPr>
              <a:t>To improve the efficiency of transmission (to fill the pipe), multiple packets must be in transition while the sender is waiting for acknowledgment. </a:t>
            </a:r>
          </a:p>
          <a:p>
            <a:pPr algn="just"/>
            <a:endParaRPr lang="en-US" altLang="en-US" sz="2800" dirty="0">
              <a:latin typeface="Times New Roman" panose="02020603050405020304" charset="0"/>
            </a:endParaRPr>
          </a:p>
          <a:p>
            <a:pPr algn="just"/>
            <a:r>
              <a:rPr lang="en-US" altLang="en-US" sz="2800" dirty="0">
                <a:latin typeface="Times New Roman" panose="02020603050405020304" charset="0"/>
              </a:rPr>
              <a:t>In other words, we need to let more than one packet be outstanding to keep the channel busy while the sender is waiting for acknowledgment using  Go-Back-N (GBN).</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3" name="Rectangle 14"/>
          <p:cNvSpPr/>
          <p:nvPr/>
        </p:nvSpPr>
        <p:spPr>
          <a:xfrm>
            <a:off x="152400" y="133985"/>
            <a:ext cx="8153400" cy="398780"/>
          </a:xfrm>
          <a:prstGeom prst="rect">
            <a:avLst/>
          </a:prstGeom>
          <a:solidFill>
            <a:schemeClr val="bg1"/>
          </a:solidFill>
          <a:ln w="9525">
            <a:noFill/>
          </a:ln>
        </p:spPr>
        <p:txBody>
          <a:bodyPr anchor="ctr">
            <a:spAutoFit/>
          </a:bodyPr>
          <a:lstStyle/>
          <a:p>
            <a:r>
              <a:rPr lang="en-US" altLang="en-US" sz="2000" dirty="0">
                <a:solidFill>
                  <a:srgbClr val="FF0000"/>
                </a:solidFill>
                <a:latin typeface="Times-BoldItalic"/>
              </a:rPr>
              <a:t> </a:t>
            </a:r>
            <a:r>
              <a:rPr lang="en-US" altLang="en-US" sz="2000" dirty="0">
                <a:latin typeface="Times-BoldItalic"/>
              </a:rPr>
              <a:t>Go-Back-N protocol</a:t>
            </a:r>
          </a:p>
        </p:txBody>
      </p:sp>
      <p:pic>
        <p:nvPicPr>
          <p:cNvPr id="5" name="Picture 5"/>
          <p:cNvPicPr>
            <a:picLocks noChangeAspect="1"/>
          </p:cNvPicPr>
          <p:nvPr/>
        </p:nvPicPr>
        <p:blipFill>
          <a:blip r:embed="rId3"/>
          <a:stretch>
            <a:fillRect/>
          </a:stretch>
        </p:blipFill>
        <p:spPr>
          <a:xfrm>
            <a:off x="2252663" y="1295400"/>
            <a:ext cx="4071937" cy="701675"/>
          </a:xfrm>
          <a:prstGeom prst="rect">
            <a:avLst/>
          </a:prstGeom>
          <a:noFill/>
          <a:ln w="9525">
            <a:noFill/>
          </a:ln>
        </p:spPr>
      </p:pic>
      <p:pic>
        <p:nvPicPr>
          <p:cNvPr id="6" name="Picture 7"/>
          <p:cNvPicPr>
            <a:picLocks noChangeAspect="1"/>
          </p:cNvPicPr>
          <p:nvPr/>
        </p:nvPicPr>
        <p:blipFill>
          <a:blip r:embed="rId4"/>
          <a:stretch>
            <a:fillRect/>
          </a:stretch>
        </p:blipFill>
        <p:spPr>
          <a:xfrm>
            <a:off x="100013" y="2362200"/>
            <a:ext cx="2338387" cy="1570038"/>
          </a:xfrm>
          <a:prstGeom prst="rect">
            <a:avLst/>
          </a:prstGeom>
          <a:noFill/>
          <a:ln w="9525">
            <a:noFill/>
          </a:ln>
        </p:spPr>
      </p:pic>
      <p:pic>
        <p:nvPicPr>
          <p:cNvPr id="7" name="Picture 9"/>
          <p:cNvPicPr>
            <a:picLocks noChangeAspect="1"/>
          </p:cNvPicPr>
          <p:nvPr/>
        </p:nvPicPr>
        <p:blipFill>
          <a:blip r:embed="rId5"/>
          <a:stretch>
            <a:fillRect/>
          </a:stretch>
        </p:blipFill>
        <p:spPr>
          <a:xfrm>
            <a:off x="2438400" y="3162300"/>
            <a:ext cx="4065588" cy="190500"/>
          </a:xfrm>
          <a:prstGeom prst="rect">
            <a:avLst/>
          </a:prstGeom>
          <a:noFill/>
          <a:ln w="9525">
            <a:noFill/>
          </a:ln>
        </p:spPr>
      </p:pic>
      <p:pic>
        <p:nvPicPr>
          <p:cNvPr id="8" name="Picture 10"/>
          <p:cNvPicPr>
            <a:picLocks noChangeAspect="1"/>
          </p:cNvPicPr>
          <p:nvPr/>
        </p:nvPicPr>
        <p:blipFill>
          <a:blip r:embed="rId6"/>
          <a:stretch>
            <a:fillRect/>
          </a:stretch>
        </p:blipFill>
        <p:spPr>
          <a:xfrm>
            <a:off x="2438400" y="3581400"/>
            <a:ext cx="3960813" cy="163513"/>
          </a:xfrm>
          <a:prstGeom prst="rect">
            <a:avLst/>
          </a:prstGeom>
          <a:noFill/>
          <a:ln w="9525">
            <a:noFill/>
          </a:ln>
        </p:spPr>
      </p:pic>
      <p:pic>
        <p:nvPicPr>
          <p:cNvPr id="9" name="Picture 11"/>
          <p:cNvPicPr>
            <a:picLocks noChangeAspect="1"/>
          </p:cNvPicPr>
          <p:nvPr/>
        </p:nvPicPr>
        <p:blipFill>
          <a:blip r:embed="rId7"/>
          <a:stretch>
            <a:fillRect/>
          </a:stretch>
        </p:blipFill>
        <p:spPr>
          <a:xfrm>
            <a:off x="6503988" y="2368550"/>
            <a:ext cx="2352675" cy="1570038"/>
          </a:xfrm>
          <a:prstGeom prst="rect">
            <a:avLst/>
          </a:prstGeom>
          <a:noFill/>
          <a:ln w="9525">
            <a:noFill/>
          </a:ln>
        </p:spPr>
      </p:pic>
      <p:pic>
        <p:nvPicPr>
          <p:cNvPr id="11" name="Picture 13"/>
          <p:cNvPicPr>
            <a:picLocks noChangeAspect="1"/>
          </p:cNvPicPr>
          <p:nvPr/>
        </p:nvPicPr>
        <p:blipFill>
          <a:blip r:embed="rId8"/>
          <a:stretch>
            <a:fillRect/>
          </a:stretch>
        </p:blipFill>
        <p:spPr>
          <a:xfrm>
            <a:off x="6096000" y="4610100"/>
            <a:ext cx="2363788" cy="1204913"/>
          </a:xfrm>
          <a:prstGeom prst="rect">
            <a:avLst/>
          </a:prstGeom>
          <a:noFill/>
          <a:ln w="9525">
            <a:noFill/>
          </a:ln>
        </p:spPr>
      </p:pic>
      <p:pic>
        <p:nvPicPr>
          <p:cNvPr id="12" name="Picture 14"/>
          <p:cNvPicPr>
            <a:picLocks noChangeAspect="1"/>
          </p:cNvPicPr>
          <p:nvPr/>
        </p:nvPicPr>
        <p:blipFill>
          <a:blip r:embed="rId9"/>
          <a:stretch>
            <a:fillRect/>
          </a:stretch>
        </p:blipFill>
        <p:spPr>
          <a:xfrm>
            <a:off x="3581400" y="3962400"/>
            <a:ext cx="1849438" cy="311150"/>
          </a:xfrm>
          <a:prstGeom prst="rect">
            <a:avLst/>
          </a:prstGeom>
          <a:noFill/>
          <a:ln w="9525">
            <a:noFill/>
          </a:ln>
        </p:spPr>
      </p:pic>
      <p:pic>
        <p:nvPicPr>
          <p:cNvPr id="33797" name="Picture 5"/>
          <p:cNvPicPr>
            <a:picLocks noChangeAspect="1"/>
          </p:cNvPicPr>
          <p:nvPr/>
        </p:nvPicPr>
        <p:blipFill>
          <a:blip r:embed="rId10"/>
          <a:stretch>
            <a:fillRect/>
          </a:stretch>
        </p:blipFill>
        <p:spPr>
          <a:xfrm>
            <a:off x="169863" y="4703763"/>
            <a:ext cx="4783137" cy="1163637"/>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379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left)">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right)">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7" name="Rectangle 14"/>
          <p:cNvSpPr/>
          <p:nvPr/>
        </p:nvSpPr>
        <p:spPr>
          <a:xfrm>
            <a:off x="152400" y="133985"/>
            <a:ext cx="8153400" cy="398780"/>
          </a:xfrm>
          <a:prstGeom prst="rect">
            <a:avLst/>
          </a:prstGeom>
          <a:solidFill>
            <a:schemeClr val="bg1"/>
          </a:solidFill>
          <a:ln w="9525">
            <a:noFill/>
          </a:ln>
        </p:spPr>
        <p:txBody>
          <a:bodyPr anchor="ctr">
            <a:spAutoFit/>
          </a:bodyPr>
          <a:lstStyle/>
          <a:p>
            <a:r>
              <a:rPr lang="en-US" altLang="en-US" sz="2000" dirty="0">
                <a:solidFill>
                  <a:srgbClr val="FF0000"/>
                </a:solidFill>
                <a:latin typeface="Times-BoldItalic"/>
              </a:rPr>
              <a:t> </a:t>
            </a:r>
            <a:r>
              <a:rPr lang="en-US" altLang="en-US" sz="2000" dirty="0">
                <a:latin typeface="Times-BoldItalic"/>
              </a:rPr>
              <a:t>Send window for Go-Back-N</a:t>
            </a:r>
          </a:p>
        </p:txBody>
      </p:sp>
      <p:pic>
        <p:nvPicPr>
          <p:cNvPr id="41988" name="Picture 2"/>
          <p:cNvPicPr>
            <a:picLocks noChangeAspect="1"/>
          </p:cNvPicPr>
          <p:nvPr/>
        </p:nvPicPr>
        <p:blipFill>
          <a:blip r:embed="rId3"/>
          <a:stretch>
            <a:fillRect/>
          </a:stretch>
        </p:blipFill>
        <p:spPr>
          <a:xfrm>
            <a:off x="685800" y="2209800"/>
            <a:ext cx="6964363" cy="2886075"/>
          </a:xfrm>
          <a:prstGeom prst="rect">
            <a:avLst/>
          </a:prstGeom>
          <a:noFill/>
          <a:ln w="9525">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1" name="Rectangle 2"/>
          <p:cNvSpPr/>
          <p:nvPr/>
        </p:nvSpPr>
        <p:spPr>
          <a:xfrm>
            <a:off x="366713" y="107950"/>
            <a:ext cx="438150" cy="474663"/>
          </a:xfrm>
          <a:prstGeom prst="rect">
            <a:avLst/>
          </a:prstGeom>
          <a:solidFill>
            <a:schemeClr val="accent2"/>
          </a:solidFill>
          <a:ln w="9525">
            <a:noFill/>
          </a:ln>
        </p:spPr>
        <p:txBody>
          <a:bodyPr wrap="none" anchor="ctr"/>
          <a:lstStyle/>
          <a:p>
            <a:pPr algn="ctr" eaLnBrk="1" hangingPunct="1"/>
            <a:endParaRPr lang="en-US" altLang="en-US" sz="2400" b="0" dirty="0">
              <a:latin typeface="Tahoma" panose="020B0604030504040204" pitchFamily="34" charset="0"/>
            </a:endParaRPr>
          </a:p>
        </p:txBody>
      </p:sp>
      <p:sp>
        <p:nvSpPr>
          <p:cNvPr id="43012" name="Rectangle 3"/>
          <p:cNvSpPr/>
          <p:nvPr/>
        </p:nvSpPr>
        <p:spPr>
          <a:xfrm>
            <a:off x="749300" y="107950"/>
            <a:ext cx="328613" cy="474663"/>
          </a:xfrm>
          <a:prstGeom prst="rect">
            <a:avLst/>
          </a:prstGeom>
          <a:gradFill rotWithShape="0">
            <a:gsLst>
              <a:gs pos="0">
                <a:schemeClr val="accent2"/>
              </a:gs>
              <a:gs pos="100000">
                <a:schemeClr val="bg1"/>
              </a:gs>
            </a:gsLst>
            <a:lin ang="0" scaled="1"/>
            <a:tileRect/>
          </a:gradFill>
          <a:ln w="9525">
            <a:noFill/>
          </a:ln>
        </p:spPr>
        <p:txBody>
          <a:bodyPr wrap="none" anchor="ctr"/>
          <a:lstStyle/>
          <a:p>
            <a:pPr algn="ctr" eaLnBrk="1" hangingPunct="1"/>
            <a:endParaRPr lang="en-US" altLang="en-US" sz="2400" b="0" dirty="0">
              <a:latin typeface="Tahoma" panose="020B0604030504040204" pitchFamily="34" charset="0"/>
            </a:endParaRPr>
          </a:p>
        </p:txBody>
      </p:sp>
      <p:sp>
        <p:nvSpPr>
          <p:cNvPr id="43013" name="Rectangle 4"/>
          <p:cNvSpPr/>
          <p:nvPr/>
        </p:nvSpPr>
        <p:spPr>
          <a:xfrm>
            <a:off x="490538" y="530225"/>
            <a:ext cx="422275" cy="474663"/>
          </a:xfrm>
          <a:prstGeom prst="rect">
            <a:avLst/>
          </a:prstGeom>
          <a:solidFill>
            <a:schemeClr val="folHlink"/>
          </a:solidFill>
          <a:ln w="9525">
            <a:noFill/>
          </a:ln>
        </p:spPr>
        <p:txBody>
          <a:bodyPr wrap="none" anchor="ctr"/>
          <a:lstStyle/>
          <a:p>
            <a:pPr algn="ctr" eaLnBrk="1" hangingPunct="1"/>
            <a:endParaRPr lang="en-US" altLang="en-US" sz="2400" b="0" dirty="0">
              <a:latin typeface="Tahoma" panose="020B0604030504040204" pitchFamily="34" charset="0"/>
            </a:endParaRPr>
          </a:p>
        </p:txBody>
      </p:sp>
      <p:sp>
        <p:nvSpPr>
          <p:cNvPr id="43014" name="Rectangle 5"/>
          <p:cNvSpPr/>
          <p:nvPr/>
        </p:nvSpPr>
        <p:spPr>
          <a:xfrm>
            <a:off x="860425" y="530225"/>
            <a:ext cx="368300" cy="474663"/>
          </a:xfrm>
          <a:prstGeom prst="rect">
            <a:avLst/>
          </a:prstGeom>
          <a:gradFill rotWithShape="0">
            <a:gsLst>
              <a:gs pos="0">
                <a:schemeClr val="folHlink"/>
              </a:gs>
              <a:gs pos="100000">
                <a:schemeClr val="bg1"/>
              </a:gs>
            </a:gsLst>
            <a:lin ang="0" scaled="1"/>
            <a:tileRect/>
          </a:gradFill>
          <a:ln w="9525">
            <a:noFill/>
          </a:ln>
        </p:spPr>
        <p:txBody>
          <a:bodyPr wrap="none" anchor="ctr"/>
          <a:lstStyle/>
          <a:p>
            <a:pPr algn="ctr" eaLnBrk="1" hangingPunct="1"/>
            <a:endParaRPr lang="en-US" altLang="en-US" sz="2400" b="0" dirty="0">
              <a:latin typeface="Tahoma" panose="020B0604030504040204" pitchFamily="34" charset="0"/>
            </a:endParaRPr>
          </a:p>
        </p:txBody>
      </p:sp>
      <p:sp>
        <p:nvSpPr>
          <p:cNvPr id="43015" name="Rectangle 6"/>
          <p:cNvSpPr/>
          <p:nvPr/>
        </p:nvSpPr>
        <p:spPr>
          <a:xfrm>
            <a:off x="76200" y="457200"/>
            <a:ext cx="560388" cy="422275"/>
          </a:xfrm>
          <a:prstGeom prst="rect">
            <a:avLst/>
          </a:prstGeom>
          <a:gradFill rotWithShape="0">
            <a:gsLst>
              <a:gs pos="0">
                <a:schemeClr val="bg1"/>
              </a:gs>
              <a:gs pos="100000">
                <a:schemeClr val="hlink"/>
              </a:gs>
            </a:gsLst>
            <a:lin ang="18900000" scaled="1"/>
            <a:tileRect/>
          </a:gradFill>
          <a:ln w="9525">
            <a:noFill/>
          </a:ln>
        </p:spPr>
        <p:txBody>
          <a:bodyPr wrap="none" anchor="ctr"/>
          <a:lstStyle/>
          <a:p>
            <a:pPr algn="ctr" eaLnBrk="1" hangingPunct="1"/>
            <a:endParaRPr lang="en-US" altLang="en-US" sz="2400" b="0" dirty="0">
              <a:latin typeface="Tahoma" panose="020B0604030504040204" pitchFamily="34" charset="0"/>
            </a:endParaRPr>
          </a:p>
        </p:txBody>
      </p:sp>
      <p:sp>
        <p:nvSpPr>
          <p:cNvPr id="43016" name="Rectangle 7"/>
          <p:cNvSpPr/>
          <p:nvPr/>
        </p:nvSpPr>
        <p:spPr>
          <a:xfrm>
            <a:off x="711200" y="0"/>
            <a:ext cx="31750" cy="1052513"/>
          </a:xfrm>
          <a:prstGeom prst="rect">
            <a:avLst/>
          </a:prstGeom>
          <a:solidFill>
            <a:schemeClr val="bg2"/>
          </a:solidFill>
          <a:ln w="9525">
            <a:noFill/>
          </a:ln>
        </p:spPr>
        <p:txBody>
          <a:bodyPr wrap="none" anchor="ctr"/>
          <a:lstStyle/>
          <a:p>
            <a:pPr algn="ctr" eaLnBrk="1" hangingPunct="1"/>
            <a:endParaRPr lang="en-US" altLang="en-US" sz="2400" b="0" dirty="0">
              <a:latin typeface="Tahoma" panose="020B0604030504040204" pitchFamily="34" charset="0"/>
            </a:endParaRPr>
          </a:p>
        </p:txBody>
      </p:sp>
      <p:sp>
        <p:nvSpPr>
          <p:cNvPr id="43017" name="Rectangle 8"/>
          <p:cNvSpPr/>
          <p:nvPr/>
        </p:nvSpPr>
        <p:spPr>
          <a:xfrm>
            <a:off x="442913" y="533400"/>
            <a:ext cx="8226425" cy="31750"/>
          </a:xfrm>
          <a:prstGeom prst="rect">
            <a:avLst/>
          </a:prstGeom>
          <a:gradFill rotWithShape="0">
            <a:gsLst>
              <a:gs pos="0">
                <a:schemeClr val="bg2"/>
              </a:gs>
              <a:gs pos="100000">
                <a:schemeClr val="bg1"/>
              </a:gs>
            </a:gsLst>
            <a:lin ang="0" scaled="1"/>
            <a:tileRect/>
          </a:gradFill>
          <a:ln w="9525">
            <a:noFill/>
          </a:ln>
        </p:spPr>
        <p:txBody>
          <a:bodyPr wrap="none" anchor="ctr"/>
          <a:lstStyle/>
          <a:p>
            <a:pPr algn="ctr" eaLnBrk="1" hangingPunct="1"/>
            <a:endParaRPr lang="en-US" altLang="en-US" sz="2400" b="0" dirty="0">
              <a:latin typeface="Tahoma" panose="020B0604030504040204" pitchFamily="34" charset="0"/>
            </a:endParaRPr>
          </a:p>
        </p:txBody>
      </p:sp>
      <p:sp>
        <p:nvSpPr>
          <p:cNvPr id="43018" name="Line 9"/>
          <p:cNvSpPr/>
          <p:nvPr/>
        </p:nvSpPr>
        <p:spPr>
          <a:xfrm>
            <a:off x="457200" y="2667000"/>
            <a:ext cx="8153400" cy="0"/>
          </a:xfrm>
          <a:prstGeom prst="line">
            <a:avLst/>
          </a:prstGeom>
          <a:ln w="76200" cap="flat" cmpd="sng">
            <a:solidFill>
              <a:srgbClr val="009900"/>
            </a:solidFill>
            <a:prstDash val="solid"/>
            <a:headEnd type="none" w="med" len="med"/>
            <a:tailEnd type="none" w="med" len="med"/>
          </a:ln>
        </p:spPr>
      </p:sp>
      <p:sp>
        <p:nvSpPr>
          <p:cNvPr id="43019" name="Line 10"/>
          <p:cNvSpPr/>
          <p:nvPr/>
        </p:nvSpPr>
        <p:spPr>
          <a:xfrm>
            <a:off x="458788" y="4419600"/>
            <a:ext cx="8153400" cy="0"/>
          </a:xfrm>
          <a:prstGeom prst="line">
            <a:avLst/>
          </a:prstGeom>
          <a:ln w="76200" cap="flat" cmpd="sng">
            <a:solidFill>
              <a:srgbClr val="009900"/>
            </a:solidFill>
            <a:prstDash val="solid"/>
            <a:headEnd type="none" w="med" len="med"/>
            <a:tailEnd type="none" w="med" len="med"/>
          </a:ln>
        </p:spPr>
      </p:sp>
      <p:sp>
        <p:nvSpPr>
          <p:cNvPr id="43020" name="Rectangle 11"/>
          <p:cNvSpPr/>
          <p:nvPr/>
        </p:nvSpPr>
        <p:spPr>
          <a:xfrm>
            <a:off x="495300" y="2759075"/>
            <a:ext cx="8077200" cy="1554163"/>
          </a:xfrm>
          <a:prstGeom prst="rect">
            <a:avLst/>
          </a:prstGeom>
          <a:solidFill>
            <a:srgbClr val="99FF33"/>
          </a:solidFill>
          <a:ln w="76200">
            <a:noFill/>
          </a:ln>
        </p:spPr>
        <p:txBody>
          <a:bodyPr>
            <a:spAutoFit/>
          </a:bodyPr>
          <a:lstStyle/>
          <a:p>
            <a:pPr algn="ctr"/>
            <a:r>
              <a:rPr lang="en-US" altLang="en-US" dirty="0">
                <a:latin typeface="Arial" panose="020B0604020202020204" pitchFamily="34" charset="0"/>
              </a:rPr>
              <a:t>The send window is an abstract concept defining an imaginary box of size 2</a:t>
            </a:r>
            <a:r>
              <a:rPr lang="en-US" altLang="en-US" baseline="30000" dirty="0">
                <a:latin typeface="Arial" panose="020B0604020202020204" pitchFamily="34" charset="0"/>
              </a:rPr>
              <a:t>m</a:t>
            </a:r>
            <a:r>
              <a:rPr lang="en-US" altLang="en-US" dirty="0">
                <a:latin typeface="Arial" panose="020B0604020202020204" pitchFamily="34" charset="0"/>
              </a:rPr>
              <a:t> − 1 with three variables: S</a:t>
            </a:r>
            <a:r>
              <a:rPr lang="en-US" altLang="en-US" baseline="-18000" dirty="0">
                <a:latin typeface="Arial" panose="020B0604020202020204" pitchFamily="34" charset="0"/>
              </a:rPr>
              <a:t>f</a:t>
            </a:r>
            <a:r>
              <a:rPr lang="en-US" altLang="en-US" dirty="0">
                <a:latin typeface="Arial" panose="020B0604020202020204" pitchFamily="34" charset="0"/>
              </a:rPr>
              <a:t>, S</a:t>
            </a:r>
            <a:r>
              <a:rPr lang="en-US" altLang="en-US" baseline="-18000" dirty="0">
                <a:latin typeface="Arial" panose="020B0604020202020204" pitchFamily="34" charset="0"/>
              </a:rPr>
              <a:t>n</a:t>
            </a:r>
            <a:r>
              <a:rPr lang="en-US" altLang="en-US" dirty="0">
                <a:latin typeface="Arial" panose="020B0604020202020204" pitchFamily="34" charset="0"/>
              </a:rPr>
              <a:t>, and S</a:t>
            </a:r>
            <a:r>
              <a:rPr lang="en-US" altLang="en-US" baseline="-16000" dirty="0">
                <a:latin typeface="Arial" panose="020B0604020202020204" pitchFamily="34" charset="0"/>
              </a:rPr>
              <a:t>size</a:t>
            </a:r>
            <a:r>
              <a:rPr lang="en-US" altLang="en-US" dirty="0">
                <a:latin typeface="Arial" panose="020B0604020202020204" pitchFamily="34" charset="0"/>
              </a:rPr>
              <a:t>.</a:t>
            </a:r>
          </a:p>
        </p:txBody>
      </p:sp>
      <p:grpSp>
        <p:nvGrpSpPr>
          <p:cNvPr id="43021" name="Group 12"/>
          <p:cNvGrpSpPr/>
          <p:nvPr/>
        </p:nvGrpSpPr>
        <p:grpSpPr>
          <a:xfrm>
            <a:off x="457200" y="2024063"/>
            <a:ext cx="1143000" cy="566737"/>
            <a:chOff x="1200" y="1248"/>
            <a:chExt cx="720" cy="357"/>
          </a:xfrm>
        </p:grpSpPr>
        <p:pic>
          <p:nvPicPr>
            <p:cNvPr id="43022" name="Picture 13"/>
            <p:cNvPicPr>
              <a:picLocks noChangeAspect="1"/>
            </p:cNvPicPr>
            <p:nvPr/>
          </p:nvPicPr>
          <p:blipFill>
            <a:blip r:embed="rId3"/>
            <a:stretch>
              <a:fillRect/>
            </a:stretch>
          </p:blipFill>
          <p:spPr>
            <a:xfrm>
              <a:off x="1200" y="1248"/>
              <a:ext cx="720" cy="357"/>
            </a:xfrm>
            <a:prstGeom prst="rect">
              <a:avLst/>
            </a:prstGeom>
            <a:noFill/>
            <a:ln w="9525">
              <a:noFill/>
            </a:ln>
          </p:spPr>
        </p:pic>
        <p:sp>
          <p:nvSpPr>
            <p:cNvPr id="43023" name="Text Box 14"/>
            <p:cNvSpPr txBox="1"/>
            <p:nvPr/>
          </p:nvSpPr>
          <p:spPr>
            <a:xfrm>
              <a:off x="1284" y="1248"/>
              <a:ext cx="551" cy="327"/>
            </a:xfrm>
            <a:prstGeom prst="rect">
              <a:avLst/>
            </a:prstGeom>
            <a:noFill/>
            <a:ln w="9525">
              <a:noFill/>
            </a:ln>
          </p:spPr>
          <p:txBody>
            <a:bodyPr wrap="none">
              <a:spAutoFit/>
            </a:bodyPr>
            <a:lstStyle/>
            <a:p>
              <a:r>
                <a:rPr lang="en-US" altLang="en-US" sz="2800" dirty="0">
                  <a:solidFill>
                    <a:schemeClr val="hlink"/>
                  </a:solidFill>
                  <a:latin typeface="Times New Roman" panose="02020603050405020304" charset="0"/>
                </a:rPr>
                <a:t>Note</a:t>
              </a:r>
            </a:p>
          </p:txBody>
        </p:sp>
      </p:gr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5" name="Rectangle 14"/>
          <p:cNvSpPr/>
          <p:nvPr/>
        </p:nvSpPr>
        <p:spPr>
          <a:xfrm>
            <a:off x="152400" y="311785"/>
            <a:ext cx="8153400" cy="398780"/>
          </a:xfrm>
          <a:prstGeom prst="rect">
            <a:avLst/>
          </a:prstGeom>
          <a:solidFill>
            <a:schemeClr val="bg1"/>
          </a:solidFill>
          <a:ln w="9525">
            <a:noFill/>
          </a:ln>
        </p:spPr>
        <p:txBody>
          <a:bodyPr anchor="ctr">
            <a:spAutoFit/>
          </a:bodyPr>
          <a:lstStyle/>
          <a:p>
            <a:r>
              <a:rPr lang="en-US" altLang="en-US" sz="2000" dirty="0">
                <a:solidFill>
                  <a:srgbClr val="FF0000"/>
                </a:solidFill>
                <a:latin typeface="Times-BoldItalic"/>
              </a:rPr>
              <a:t>  </a:t>
            </a:r>
            <a:r>
              <a:rPr lang="en-US" altLang="en-US" sz="2000" dirty="0">
                <a:latin typeface="Times-BoldItalic"/>
              </a:rPr>
              <a:t>Sliding the send window</a:t>
            </a:r>
          </a:p>
        </p:txBody>
      </p:sp>
      <p:pic>
        <p:nvPicPr>
          <p:cNvPr id="35845" name="Picture 5"/>
          <p:cNvPicPr>
            <a:picLocks noChangeAspect="1"/>
          </p:cNvPicPr>
          <p:nvPr/>
        </p:nvPicPr>
        <p:blipFill>
          <a:blip r:embed="rId3"/>
          <a:stretch>
            <a:fillRect/>
          </a:stretch>
        </p:blipFill>
        <p:spPr>
          <a:xfrm>
            <a:off x="330200" y="1066800"/>
            <a:ext cx="8051800" cy="1617663"/>
          </a:xfrm>
          <a:prstGeom prst="rect">
            <a:avLst/>
          </a:prstGeom>
          <a:noFill/>
          <a:ln w="9525">
            <a:noFill/>
          </a:ln>
        </p:spPr>
      </p:pic>
      <p:pic>
        <p:nvPicPr>
          <p:cNvPr id="35846" name="Picture 6"/>
          <p:cNvPicPr>
            <a:picLocks noChangeAspect="1"/>
          </p:cNvPicPr>
          <p:nvPr/>
        </p:nvPicPr>
        <p:blipFill>
          <a:blip r:embed="rId4"/>
          <a:stretch>
            <a:fillRect/>
          </a:stretch>
        </p:blipFill>
        <p:spPr>
          <a:xfrm>
            <a:off x="254000" y="4090988"/>
            <a:ext cx="8091488" cy="1624012"/>
          </a:xfrm>
          <a:prstGeom prst="rect">
            <a:avLst/>
          </a:prstGeom>
          <a:noFill/>
          <a:ln w="9525">
            <a:noFill/>
          </a:ln>
        </p:spPr>
      </p:pic>
      <p:cxnSp>
        <p:nvCxnSpPr>
          <p:cNvPr id="5" name="Straight Arrow Connector 4"/>
          <p:cNvCxnSpPr/>
          <p:nvPr/>
        </p:nvCxnSpPr>
        <p:spPr bwMode="auto">
          <a:xfrm>
            <a:off x="1981200" y="3429000"/>
            <a:ext cx="3429000" cy="0"/>
          </a:xfrm>
          <a:prstGeom prst="straightConnector1">
            <a:avLst/>
          </a:prstGeom>
          <a:ln w="38100">
            <a:solidFill>
              <a:srgbClr val="FF0000"/>
            </a:solidFill>
            <a:headEnd type="none" w="med" len="med"/>
            <a:tailEnd type="arrow"/>
          </a:ln>
        </p:spPr>
        <p:style>
          <a:lnRef idx="1">
            <a:schemeClr val="dk1"/>
          </a:lnRef>
          <a:fillRef idx="0">
            <a:schemeClr val="dk1"/>
          </a:fillRef>
          <a:effectRef idx="0">
            <a:schemeClr val="dk1"/>
          </a:effectRef>
          <a:fontRef idx="minor">
            <a:schemeClr val="tx1"/>
          </a:fontRef>
        </p:style>
      </p:cxnSp>
      <p:sp>
        <p:nvSpPr>
          <p:cNvPr id="6" name="TextBox 5"/>
          <p:cNvSpPr txBox="1"/>
          <p:nvPr/>
        </p:nvSpPr>
        <p:spPr>
          <a:xfrm>
            <a:off x="5791200" y="3200400"/>
            <a:ext cx="2667000" cy="457200"/>
          </a:xfrm>
          <a:prstGeom prst="rect">
            <a:avLst/>
          </a:prstGeom>
          <a:noFill/>
          <a:ln w="9525">
            <a:noFill/>
          </a:ln>
        </p:spPr>
        <p:txBody>
          <a:bodyPr>
            <a:spAutoFit/>
          </a:bodyPr>
          <a:lstStyle/>
          <a:p>
            <a:r>
              <a:rPr lang="en-US" altLang="en-US" sz="2400" dirty="0">
                <a:latin typeface="Times New Roman" panose="02020603050405020304" charset="0"/>
                <a:cs typeface="Times New Roman" panose="02020603050405020304" charset="0"/>
              </a:rPr>
              <a:t>Sliding direction</a:t>
            </a:r>
            <a:endParaRPr lang="en-US" altLang="en-US" sz="2400" dirty="0">
              <a:latin typeface="Times New Roman" panose="02020603050405020304" charset="0"/>
              <a:ea typeface="Times New Roman" panose="0202060305040502030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84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584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left)">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9" name="Rectangle 14"/>
          <p:cNvSpPr/>
          <p:nvPr/>
        </p:nvSpPr>
        <p:spPr>
          <a:xfrm>
            <a:off x="152400" y="133985"/>
            <a:ext cx="8153400" cy="398780"/>
          </a:xfrm>
          <a:prstGeom prst="rect">
            <a:avLst/>
          </a:prstGeom>
          <a:solidFill>
            <a:schemeClr val="bg1"/>
          </a:solidFill>
          <a:ln w="9525">
            <a:noFill/>
          </a:ln>
        </p:spPr>
        <p:txBody>
          <a:bodyPr anchor="ctr">
            <a:spAutoFit/>
          </a:bodyPr>
          <a:lstStyle/>
          <a:p>
            <a:r>
              <a:rPr lang="en-US" altLang="en-US" sz="2000" dirty="0">
                <a:solidFill>
                  <a:srgbClr val="FF0000"/>
                </a:solidFill>
                <a:latin typeface="Times-BoldItalic"/>
              </a:rPr>
              <a:t> </a:t>
            </a:r>
            <a:r>
              <a:rPr lang="en-US" altLang="en-US" sz="2000" dirty="0">
                <a:latin typeface="Times-BoldItalic"/>
              </a:rPr>
              <a:t>Receive window for Go-Back-N</a:t>
            </a:r>
          </a:p>
        </p:txBody>
      </p:sp>
      <p:pic>
        <p:nvPicPr>
          <p:cNvPr id="45060" name="Picture 2"/>
          <p:cNvPicPr>
            <a:picLocks noChangeAspect="1"/>
          </p:cNvPicPr>
          <p:nvPr/>
        </p:nvPicPr>
        <p:blipFill>
          <a:blip r:embed="rId3"/>
          <a:stretch>
            <a:fillRect/>
          </a:stretch>
        </p:blipFill>
        <p:spPr>
          <a:xfrm>
            <a:off x="762000" y="2447925"/>
            <a:ext cx="6931025" cy="2428875"/>
          </a:xfrm>
          <a:prstGeom prst="rect">
            <a:avLst/>
          </a:prstGeom>
          <a:noFill/>
          <a:ln w="9525">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3" name="Rectangle 14"/>
          <p:cNvSpPr/>
          <p:nvPr/>
        </p:nvSpPr>
        <p:spPr>
          <a:xfrm>
            <a:off x="152400" y="133985"/>
            <a:ext cx="8153400" cy="398780"/>
          </a:xfrm>
          <a:prstGeom prst="rect">
            <a:avLst/>
          </a:prstGeom>
          <a:solidFill>
            <a:schemeClr val="bg1"/>
          </a:solidFill>
          <a:ln w="9525">
            <a:noFill/>
          </a:ln>
        </p:spPr>
        <p:txBody>
          <a:bodyPr anchor="ctr">
            <a:spAutoFit/>
          </a:bodyPr>
          <a:lstStyle/>
          <a:p>
            <a:r>
              <a:rPr lang="en-US" altLang="en-US" sz="2000" dirty="0">
                <a:solidFill>
                  <a:srgbClr val="FF0000"/>
                </a:solidFill>
                <a:latin typeface="Times-BoldItalic"/>
              </a:rPr>
              <a:t> </a:t>
            </a:r>
            <a:r>
              <a:rPr lang="en-US" altLang="en-US" sz="2000" dirty="0">
                <a:latin typeface="Times-BoldItalic"/>
              </a:rPr>
              <a:t>FSMs for the Go-Back-N protocol</a:t>
            </a:r>
          </a:p>
        </p:txBody>
      </p:sp>
      <p:pic>
        <p:nvPicPr>
          <p:cNvPr id="37893" name="Picture 5"/>
          <p:cNvPicPr>
            <a:picLocks noChangeAspect="1"/>
          </p:cNvPicPr>
          <p:nvPr/>
        </p:nvPicPr>
        <p:blipFill>
          <a:blip r:embed="rId3"/>
          <a:stretch>
            <a:fillRect/>
          </a:stretch>
        </p:blipFill>
        <p:spPr>
          <a:xfrm>
            <a:off x="304800" y="685800"/>
            <a:ext cx="7129463" cy="3467100"/>
          </a:xfrm>
          <a:prstGeom prst="rect">
            <a:avLst/>
          </a:prstGeom>
          <a:noFill/>
          <a:ln w="9525">
            <a:noFill/>
          </a:ln>
        </p:spPr>
      </p:pic>
      <p:pic>
        <p:nvPicPr>
          <p:cNvPr id="37894" name="Picture 6"/>
          <p:cNvPicPr>
            <a:picLocks noChangeAspect="1"/>
          </p:cNvPicPr>
          <p:nvPr/>
        </p:nvPicPr>
        <p:blipFill>
          <a:blip r:embed="rId4"/>
          <a:stretch>
            <a:fillRect/>
          </a:stretch>
        </p:blipFill>
        <p:spPr>
          <a:xfrm>
            <a:off x="3124200" y="4343400"/>
            <a:ext cx="5848350" cy="2274888"/>
          </a:xfrm>
          <a:prstGeom prst="rect">
            <a:avLst/>
          </a:prstGeom>
          <a:noFill/>
          <a:ln w="9525">
            <a:noFill/>
          </a:ln>
        </p:spPr>
      </p:pic>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37893"/>
                                        </p:tgtEl>
                                        <p:attrNameLst>
                                          <p:attrName>style.visibility</p:attrName>
                                        </p:attrNameLst>
                                      </p:cBhvr>
                                      <p:to>
                                        <p:strVal val="visible"/>
                                      </p:to>
                                    </p:set>
                                    <p:animEffect transition="in" filter="wheel(1)">
                                      <p:cBhvr>
                                        <p:cTn id="7" dur="2000"/>
                                        <p:tgtEl>
                                          <p:spTgt spid="37893"/>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nodeType="clickEffect">
                                  <p:stCondLst>
                                    <p:cond delay="0"/>
                                  </p:stCondLst>
                                  <p:childTnLst>
                                    <p:set>
                                      <p:cBhvr>
                                        <p:cTn id="11" dur="1" fill="hold">
                                          <p:stCondLst>
                                            <p:cond delay="0"/>
                                          </p:stCondLst>
                                        </p:cTn>
                                        <p:tgtEl>
                                          <p:spTgt spid="37894"/>
                                        </p:tgtEl>
                                        <p:attrNameLst>
                                          <p:attrName>style.visibility</p:attrName>
                                        </p:attrNameLst>
                                      </p:cBhvr>
                                      <p:to>
                                        <p:strVal val="visible"/>
                                      </p:to>
                                    </p:set>
                                    <p:animEffect transition="in" filter="wheel(1)">
                                      <p:cBhvr>
                                        <p:cTn id="12" dur="2000"/>
                                        <p:tgtEl>
                                          <p:spTgt spid="378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62" name="Rectangle 2"/>
          <p:cNvSpPr>
            <a:spLocks noChangeArrowheads="1"/>
          </p:cNvSpPr>
          <p:nvPr/>
        </p:nvSpPr>
        <p:spPr bwMode="auto">
          <a:xfrm>
            <a:off x="0" y="0"/>
            <a:ext cx="9144000" cy="1371600"/>
          </a:xfrm>
          <a:prstGeom prst="rect">
            <a:avLst/>
          </a:prstGeom>
          <a:solidFill>
            <a:srgbClr val="33CCFF"/>
          </a:solidFill>
          <a:ln w="9525">
            <a:solidFill>
              <a:schemeClr val="tx1"/>
            </a:solidFill>
            <a:miter lim="800000"/>
          </a:ln>
          <a:effectLst/>
        </p:spPr>
        <p:txBody>
          <a:bodyPr wrap="none" anchor="ctr"/>
          <a:lstStyle/>
          <a:p>
            <a:pPr algn="ctr"/>
            <a:endParaRPr i="0" dirty="0">
              <a:effectLst>
                <a:outerShdw blurRad="38100" dist="38100" dir="2700000">
                  <a:srgbClr val="C0C0C0"/>
                </a:outerShdw>
              </a:effectLst>
              <a:latin typeface="Times New Roman" panose="02020603050405020304" charset="0"/>
            </a:endParaRPr>
          </a:p>
        </p:txBody>
      </p:sp>
      <p:sp>
        <p:nvSpPr>
          <p:cNvPr id="911363" name="Text Box 3"/>
          <p:cNvSpPr txBox="1">
            <a:spLocks noChangeArrowheads="1"/>
          </p:cNvSpPr>
          <p:nvPr/>
        </p:nvSpPr>
        <p:spPr bwMode="auto">
          <a:xfrm>
            <a:off x="228600" y="406400"/>
            <a:ext cx="3557270" cy="1076325"/>
          </a:xfrm>
          <a:prstGeom prst="rect">
            <a:avLst/>
          </a:prstGeom>
          <a:noFill/>
          <a:ln w="9525">
            <a:noFill/>
            <a:miter lim="800000"/>
          </a:ln>
          <a:effectLst/>
        </p:spPr>
        <p:txBody>
          <a:bodyPr wrap="none">
            <a:spAutoFit/>
          </a:bodyPr>
          <a:lstStyle/>
          <a:p>
            <a:pPr marL="0" lvl="2" indent="0">
              <a:buNone/>
            </a:pPr>
            <a:r>
              <a:rPr i="0" dirty="0">
                <a:effectLst>
                  <a:outerShdw blurRad="38100" dist="38100" dir="2700000">
                    <a:srgbClr val="C0C0C0"/>
                  </a:outerShdw>
                </a:effectLst>
                <a:latin typeface="Times" pitchFamily="18" charset="0"/>
              </a:rPr>
              <a:t>   INTRODUCTION</a:t>
            </a:r>
          </a:p>
          <a:p>
            <a:pPr marL="0" lvl="2" indent="0">
              <a:buNone/>
            </a:pPr>
            <a:endParaRPr i="0" dirty="0">
              <a:effectLst>
                <a:outerShdw blurRad="38100" dist="38100" dir="2700000">
                  <a:srgbClr val="C0C0C0"/>
                </a:outerShdw>
              </a:effectLst>
              <a:latin typeface="Times" pitchFamily="18" charset="0"/>
            </a:endParaRPr>
          </a:p>
        </p:txBody>
      </p:sp>
      <p:sp>
        <p:nvSpPr>
          <p:cNvPr id="4101" name="Text Box 4"/>
          <p:cNvSpPr txBox="1"/>
          <p:nvPr/>
        </p:nvSpPr>
        <p:spPr>
          <a:xfrm>
            <a:off x="8229600" y="6400800"/>
            <a:ext cx="184150" cy="366713"/>
          </a:xfrm>
          <a:prstGeom prst="rect">
            <a:avLst/>
          </a:prstGeom>
          <a:noFill/>
          <a:ln w="9525">
            <a:noFill/>
          </a:ln>
        </p:spPr>
        <p:txBody>
          <a:bodyPr wrap="none">
            <a:spAutoFit/>
          </a:bodyPr>
          <a:lstStyle/>
          <a:p>
            <a:endParaRPr lang="en-US" altLang="en-US" sz="1800" i="0" dirty="0">
              <a:latin typeface="Times New Roman" panose="02020603050405020304" charset="0"/>
            </a:endParaRPr>
          </a:p>
        </p:txBody>
      </p:sp>
      <p:sp>
        <p:nvSpPr>
          <p:cNvPr id="4102" name="Rectangle 8"/>
          <p:cNvSpPr/>
          <p:nvPr/>
        </p:nvSpPr>
        <p:spPr>
          <a:xfrm>
            <a:off x="381000" y="1658938"/>
            <a:ext cx="8229600" cy="3970318"/>
          </a:xfrm>
          <a:prstGeom prst="rect">
            <a:avLst/>
          </a:prstGeom>
          <a:noFill/>
          <a:ln w="9525">
            <a:noFill/>
          </a:ln>
        </p:spPr>
        <p:txBody>
          <a:bodyPr>
            <a:spAutoFit/>
          </a:bodyPr>
          <a:lstStyle/>
          <a:p>
            <a:pPr algn="just"/>
            <a:r>
              <a:rPr lang="en-US" altLang="en-US" sz="2800" dirty="0">
                <a:latin typeface="Times-Roman"/>
              </a:rPr>
              <a:t>The transport layer is located between the application layer and the network layer.</a:t>
            </a:r>
          </a:p>
          <a:p>
            <a:pPr algn="just"/>
            <a:endParaRPr lang="en-US" altLang="en-US" sz="2800" dirty="0">
              <a:latin typeface="Times-Roman"/>
            </a:endParaRPr>
          </a:p>
          <a:p>
            <a:pPr algn="just"/>
            <a:r>
              <a:rPr lang="en-US" altLang="en-US" sz="2800" dirty="0">
                <a:latin typeface="Times-Roman"/>
              </a:rPr>
              <a:t> It provides a process-to-process communication between two application layers, one at the local host and the other at the remote host. </a:t>
            </a:r>
          </a:p>
          <a:p>
            <a:pPr algn="just"/>
            <a:endParaRPr lang="en-US" altLang="en-US" sz="2800" dirty="0">
              <a:latin typeface="Times-Roman"/>
            </a:endParaRPr>
          </a:p>
          <a:p>
            <a:pPr algn="just"/>
            <a:r>
              <a:rPr lang="en-US" altLang="en-US" sz="2800" dirty="0">
                <a:latin typeface="Times-Roman"/>
              </a:rPr>
              <a:t>Communication is provided using a logical connection. </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7" name="Rectangle 2"/>
          <p:cNvSpPr/>
          <p:nvPr/>
        </p:nvSpPr>
        <p:spPr>
          <a:xfrm>
            <a:off x="366713" y="107950"/>
            <a:ext cx="438150" cy="474663"/>
          </a:xfrm>
          <a:prstGeom prst="rect">
            <a:avLst/>
          </a:prstGeom>
          <a:solidFill>
            <a:schemeClr val="accent2"/>
          </a:solidFill>
          <a:ln w="9525">
            <a:noFill/>
          </a:ln>
        </p:spPr>
        <p:txBody>
          <a:bodyPr wrap="none" anchor="ctr"/>
          <a:lstStyle/>
          <a:p>
            <a:pPr algn="ctr" eaLnBrk="1" hangingPunct="1"/>
            <a:endParaRPr lang="en-US" altLang="en-US" sz="2400" b="0" dirty="0">
              <a:latin typeface="Tahoma" panose="020B0604030504040204" pitchFamily="34" charset="0"/>
            </a:endParaRPr>
          </a:p>
        </p:txBody>
      </p:sp>
      <p:sp>
        <p:nvSpPr>
          <p:cNvPr id="47108" name="Rectangle 3"/>
          <p:cNvSpPr/>
          <p:nvPr/>
        </p:nvSpPr>
        <p:spPr>
          <a:xfrm>
            <a:off x="749300" y="107950"/>
            <a:ext cx="328613" cy="474663"/>
          </a:xfrm>
          <a:prstGeom prst="rect">
            <a:avLst/>
          </a:prstGeom>
          <a:gradFill rotWithShape="0">
            <a:gsLst>
              <a:gs pos="0">
                <a:schemeClr val="accent2"/>
              </a:gs>
              <a:gs pos="100000">
                <a:schemeClr val="bg1"/>
              </a:gs>
            </a:gsLst>
            <a:lin ang="0" scaled="1"/>
            <a:tileRect/>
          </a:gradFill>
          <a:ln w="9525">
            <a:noFill/>
          </a:ln>
        </p:spPr>
        <p:txBody>
          <a:bodyPr wrap="none" anchor="ctr"/>
          <a:lstStyle/>
          <a:p>
            <a:pPr algn="ctr" eaLnBrk="1" hangingPunct="1"/>
            <a:endParaRPr lang="en-US" altLang="en-US" sz="2400" b="0" dirty="0">
              <a:latin typeface="Tahoma" panose="020B0604030504040204" pitchFamily="34" charset="0"/>
            </a:endParaRPr>
          </a:p>
        </p:txBody>
      </p:sp>
      <p:sp>
        <p:nvSpPr>
          <p:cNvPr id="47109" name="Rectangle 4"/>
          <p:cNvSpPr/>
          <p:nvPr/>
        </p:nvSpPr>
        <p:spPr>
          <a:xfrm>
            <a:off x="490538" y="530225"/>
            <a:ext cx="422275" cy="474663"/>
          </a:xfrm>
          <a:prstGeom prst="rect">
            <a:avLst/>
          </a:prstGeom>
          <a:solidFill>
            <a:schemeClr val="folHlink"/>
          </a:solidFill>
          <a:ln w="9525">
            <a:noFill/>
          </a:ln>
        </p:spPr>
        <p:txBody>
          <a:bodyPr wrap="none" anchor="ctr"/>
          <a:lstStyle/>
          <a:p>
            <a:pPr algn="ctr" eaLnBrk="1" hangingPunct="1"/>
            <a:endParaRPr lang="en-US" altLang="en-US" sz="2400" b="0" dirty="0">
              <a:latin typeface="Tahoma" panose="020B0604030504040204" pitchFamily="34" charset="0"/>
            </a:endParaRPr>
          </a:p>
        </p:txBody>
      </p:sp>
      <p:sp>
        <p:nvSpPr>
          <p:cNvPr id="47110" name="Rectangle 5"/>
          <p:cNvSpPr/>
          <p:nvPr/>
        </p:nvSpPr>
        <p:spPr>
          <a:xfrm>
            <a:off x="860425" y="530225"/>
            <a:ext cx="368300" cy="474663"/>
          </a:xfrm>
          <a:prstGeom prst="rect">
            <a:avLst/>
          </a:prstGeom>
          <a:gradFill rotWithShape="0">
            <a:gsLst>
              <a:gs pos="0">
                <a:schemeClr val="folHlink"/>
              </a:gs>
              <a:gs pos="100000">
                <a:schemeClr val="bg1"/>
              </a:gs>
            </a:gsLst>
            <a:lin ang="0" scaled="1"/>
            <a:tileRect/>
          </a:gradFill>
          <a:ln w="9525">
            <a:noFill/>
          </a:ln>
        </p:spPr>
        <p:txBody>
          <a:bodyPr wrap="none" anchor="ctr"/>
          <a:lstStyle/>
          <a:p>
            <a:pPr algn="ctr" eaLnBrk="1" hangingPunct="1"/>
            <a:endParaRPr lang="en-US" altLang="en-US" sz="2400" b="0" dirty="0">
              <a:latin typeface="Tahoma" panose="020B0604030504040204" pitchFamily="34" charset="0"/>
            </a:endParaRPr>
          </a:p>
        </p:txBody>
      </p:sp>
      <p:sp>
        <p:nvSpPr>
          <p:cNvPr id="47111" name="Rectangle 6"/>
          <p:cNvSpPr/>
          <p:nvPr/>
        </p:nvSpPr>
        <p:spPr>
          <a:xfrm>
            <a:off x="76200" y="457200"/>
            <a:ext cx="560388" cy="422275"/>
          </a:xfrm>
          <a:prstGeom prst="rect">
            <a:avLst/>
          </a:prstGeom>
          <a:gradFill rotWithShape="0">
            <a:gsLst>
              <a:gs pos="0">
                <a:schemeClr val="bg1"/>
              </a:gs>
              <a:gs pos="100000">
                <a:schemeClr val="hlink"/>
              </a:gs>
            </a:gsLst>
            <a:lin ang="18900000" scaled="1"/>
            <a:tileRect/>
          </a:gradFill>
          <a:ln w="9525">
            <a:noFill/>
          </a:ln>
        </p:spPr>
        <p:txBody>
          <a:bodyPr wrap="none" anchor="ctr"/>
          <a:lstStyle/>
          <a:p>
            <a:pPr algn="ctr" eaLnBrk="1" hangingPunct="1"/>
            <a:endParaRPr lang="en-US" altLang="en-US" sz="2400" b="0" dirty="0">
              <a:latin typeface="Tahoma" panose="020B0604030504040204" pitchFamily="34" charset="0"/>
            </a:endParaRPr>
          </a:p>
        </p:txBody>
      </p:sp>
      <p:sp>
        <p:nvSpPr>
          <p:cNvPr id="47112" name="Rectangle 7"/>
          <p:cNvSpPr/>
          <p:nvPr/>
        </p:nvSpPr>
        <p:spPr>
          <a:xfrm>
            <a:off x="711200" y="0"/>
            <a:ext cx="31750" cy="1052513"/>
          </a:xfrm>
          <a:prstGeom prst="rect">
            <a:avLst/>
          </a:prstGeom>
          <a:solidFill>
            <a:schemeClr val="bg2"/>
          </a:solidFill>
          <a:ln w="9525">
            <a:noFill/>
          </a:ln>
        </p:spPr>
        <p:txBody>
          <a:bodyPr wrap="none" anchor="ctr"/>
          <a:lstStyle/>
          <a:p>
            <a:pPr algn="ctr" eaLnBrk="1" hangingPunct="1"/>
            <a:endParaRPr lang="en-US" altLang="en-US" sz="2400" b="0" dirty="0">
              <a:latin typeface="Tahoma" panose="020B0604030504040204" pitchFamily="34" charset="0"/>
            </a:endParaRPr>
          </a:p>
        </p:txBody>
      </p:sp>
      <p:sp>
        <p:nvSpPr>
          <p:cNvPr id="47113" name="Rectangle 8"/>
          <p:cNvSpPr/>
          <p:nvPr/>
        </p:nvSpPr>
        <p:spPr>
          <a:xfrm>
            <a:off x="442913" y="533400"/>
            <a:ext cx="8226425" cy="31750"/>
          </a:xfrm>
          <a:prstGeom prst="rect">
            <a:avLst/>
          </a:prstGeom>
          <a:gradFill rotWithShape="0">
            <a:gsLst>
              <a:gs pos="0">
                <a:schemeClr val="bg2"/>
              </a:gs>
              <a:gs pos="100000">
                <a:schemeClr val="bg1"/>
              </a:gs>
            </a:gsLst>
            <a:lin ang="0" scaled="1"/>
            <a:tileRect/>
          </a:gradFill>
          <a:ln w="9525">
            <a:noFill/>
          </a:ln>
        </p:spPr>
        <p:txBody>
          <a:bodyPr wrap="none" anchor="ctr"/>
          <a:lstStyle/>
          <a:p>
            <a:pPr algn="ctr" eaLnBrk="1" hangingPunct="1"/>
            <a:endParaRPr lang="en-US" altLang="en-US" sz="2400" b="0" dirty="0">
              <a:latin typeface="Tahoma" panose="020B0604030504040204" pitchFamily="34" charset="0"/>
            </a:endParaRPr>
          </a:p>
        </p:txBody>
      </p:sp>
      <p:sp>
        <p:nvSpPr>
          <p:cNvPr id="47114" name="Line 9"/>
          <p:cNvSpPr/>
          <p:nvPr/>
        </p:nvSpPr>
        <p:spPr>
          <a:xfrm>
            <a:off x="457200" y="2286000"/>
            <a:ext cx="8153400" cy="0"/>
          </a:xfrm>
          <a:prstGeom prst="line">
            <a:avLst/>
          </a:prstGeom>
          <a:ln w="76200" cap="flat" cmpd="sng">
            <a:solidFill>
              <a:srgbClr val="009900"/>
            </a:solidFill>
            <a:prstDash val="solid"/>
            <a:headEnd type="none" w="med" len="med"/>
            <a:tailEnd type="none" w="med" len="med"/>
          </a:ln>
        </p:spPr>
      </p:sp>
      <p:sp>
        <p:nvSpPr>
          <p:cNvPr id="47115" name="Line 10"/>
          <p:cNvSpPr/>
          <p:nvPr/>
        </p:nvSpPr>
        <p:spPr>
          <a:xfrm>
            <a:off x="458788" y="4495800"/>
            <a:ext cx="8153400" cy="0"/>
          </a:xfrm>
          <a:prstGeom prst="line">
            <a:avLst/>
          </a:prstGeom>
          <a:ln w="76200" cap="flat" cmpd="sng">
            <a:solidFill>
              <a:srgbClr val="009900"/>
            </a:solidFill>
            <a:prstDash val="solid"/>
            <a:headEnd type="none" w="med" len="med"/>
            <a:tailEnd type="none" w="med" len="med"/>
          </a:ln>
        </p:spPr>
      </p:sp>
      <p:sp>
        <p:nvSpPr>
          <p:cNvPr id="47116" name="Rectangle 11"/>
          <p:cNvSpPr/>
          <p:nvPr/>
        </p:nvSpPr>
        <p:spPr>
          <a:xfrm>
            <a:off x="495300" y="2378075"/>
            <a:ext cx="8077200" cy="2062163"/>
          </a:xfrm>
          <a:prstGeom prst="rect">
            <a:avLst/>
          </a:prstGeom>
          <a:solidFill>
            <a:srgbClr val="99FF33"/>
          </a:solidFill>
          <a:ln w="76200">
            <a:noFill/>
          </a:ln>
        </p:spPr>
        <p:txBody>
          <a:bodyPr>
            <a:spAutoFit/>
          </a:bodyPr>
          <a:lstStyle/>
          <a:p>
            <a:pPr algn="ctr"/>
            <a:r>
              <a:rPr lang="en-US" altLang="en-US" dirty="0">
                <a:latin typeface="Arial" panose="020B0604020202020204" pitchFamily="34" charset="0"/>
              </a:rPr>
              <a:t>In Go-Back-N, the size of the send window must be less than 2</a:t>
            </a:r>
            <a:r>
              <a:rPr lang="en-US" altLang="en-US" baseline="30000" dirty="0">
                <a:latin typeface="Arial" panose="020B0604020202020204" pitchFamily="34" charset="0"/>
              </a:rPr>
              <a:t>m</a:t>
            </a:r>
            <a:r>
              <a:rPr lang="en-US" altLang="en-US" dirty="0">
                <a:latin typeface="Arial" panose="020B0604020202020204" pitchFamily="34" charset="0"/>
              </a:rPr>
              <a:t>;</a:t>
            </a:r>
          </a:p>
          <a:p>
            <a:pPr algn="ctr"/>
            <a:r>
              <a:rPr lang="en-US" altLang="en-US" dirty="0">
                <a:latin typeface="Arial" panose="020B0604020202020204" pitchFamily="34" charset="0"/>
              </a:rPr>
              <a:t>the size of the receiver window </a:t>
            </a:r>
            <a:br>
              <a:rPr lang="en-US" altLang="en-US" dirty="0">
                <a:latin typeface="Arial" panose="020B0604020202020204" pitchFamily="34" charset="0"/>
              </a:rPr>
            </a:br>
            <a:r>
              <a:rPr lang="en-US" altLang="en-US" dirty="0">
                <a:latin typeface="Arial" panose="020B0604020202020204" pitchFamily="34" charset="0"/>
              </a:rPr>
              <a:t>is always 1.</a:t>
            </a:r>
          </a:p>
        </p:txBody>
      </p:sp>
      <p:grpSp>
        <p:nvGrpSpPr>
          <p:cNvPr id="47117" name="Group 12"/>
          <p:cNvGrpSpPr/>
          <p:nvPr/>
        </p:nvGrpSpPr>
        <p:grpSpPr>
          <a:xfrm>
            <a:off x="457200" y="1600200"/>
            <a:ext cx="1143000" cy="566738"/>
            <a:chOff x="1200" y="1248"/>
            <a:chExt cx="720" cy="357"/>
          </a:xfrm>
        </p:grpSpPr>
        <p:pic>
          <p:nvPicPr>
            <p:cNvPr id="47118" name="Picture 13"/>
            <p:cNvPicPr>
              <a:picLocks noChangeAspect="1"/>
            </p:cNvPicPr>
            <p:nvPr/>
          </p:nvPicPr>
          <p:blipFill>
            <a:blip r:embed="rId3"/>
            <a:stretch>
              <a:fillRect/>
            </a:stretch>
          </p:blipFill>
          <p:spPr>
            <a:xfrm>
              <a:off x="1200" y="1248"/>
              <a:ext cx="720" cy="357"/>
            </a:xfrm>
            <a:prstGeom prst="rect">
              <a:avLst/>
            </a:prstGeom>
            <a:noFill/>
            <a:ln w="9525">
              <a:noFill/>
            </a:ln>
          </p:spPr>
        </p:pic>
        <p:sp>
          <p:nvSpPr>
            <p:cNvPr id="47119" name="Text Box 14"/>
            <p:cNvSpPr txBox="1"/>
            <p:nvPr/>
          </p:nvSpPr>
          <p:spPr>
            <a:xfrm>
              <a:off x="1284" y="1248"/>
              <a:ext cx="551" cy="327"/>
            </a:xfrm>
            <a:prstGeom prst="rect">
              <a:avLst/>
            </a:prstGeom>
            <a:noFill/>
            <a:ln w="9525">
              <a:noFill/>
            </a:ln>
          </p:spPr>
          <p:txBody>
            <a:bodyPr wrap="none">
              <a:spAutoFit/>
            </a:bodyPr>
            <a:lstStyle/>
            <a:p>
              <a:r>
                <a:rPr lang="en-US" altLang="en-US" sz="2800" dirty="0">
                  <a:solidFill>
                    <a:schemeClr val="hlink"/>
                  </a:solidFill>
                  <a:latin typeface="Times New Roman" panose="02020603050405020304" charset="0"/>
                </a:rPr>
                <a:t>Note</a:t>
              </a:r>
            </a:p>
          </p:txBody>
        </p:sp>
      </p:gr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1" name="Rectangle 2"/>
          <p:cNvSpPr/>
          <p:nvPr/>
        </p:nvSpPr>
        <p:spPr>
          <a:xfrm>
            <a:off x="366713" y="107950"/>
            <a:ext cx="438150" cy="474663"/>
          </a:xfrm>
          <a:prstGeom prst="rect">
            <a:avLst/>
          </a:prstGeom>
          <a:solidFill>
            <a:schemeClr val="accent2"/>
          </a:solidFill>
          <a:ln w="9525">
            <a:noFill/>
          </a:ln>
        </p:spPr>
        <p:txBody>
          <a:bodyPr wrap="none" anchor="ctr"/>
          <a:lstStyle/>
          <a:p>
            <a:pPr algn="ctr" eaLnBrk="1" hangingPunct="1"/>
            <a:endParaRPr lang="en-US" altLang="en-US" sz="2400" b="0" dirty="0">
              <a:latin typeface="Tahoma" panose="020B0604030504040204" pitchFamily="34" charset="0"/>
            </a:endParaRPr>
          </a:p>
        </p:txBody>
      </p:sp>
      <p:sp>
        <p:nvSpPr>
          <p:cNvPr id="48132" name="Rectangle 3"/>
          <p:cNvSpPr/>
          <p:nvPr/>
        </p:nvSpPr>
        <p:spPr>
          <a:xfrm>
            <a:off x="749300" y="107950"/>
            <a:ext cx="328613" cy="474663"/>
          </a:xfrm>
          <a:prstGeom prst="rect">
            <a:avLst/>
          </a:prstGeom>
          <a:gradFill rotWithShape="0">
            <a:gsLst>
              <a:gs pos="0">
                <a:schemeClr val="accent2"/>
              </a:gs>
              <a:gs pos="100000">
                <a:schemeClr val="bg1"/>
              </a:gs>
            </a:gsLst>
            <a:lin ang="0" scaled="1"/>
            <a:tileRect/>
          </a:gradFill>
          <a:ln w="9525">
            <a:noFill/>
          </a:ln>
        </p:spPr>
        <p:txBody>
          <a:bodyPr wrap="none" anchor="ctr"/>
          <a:lstStyle/>
          <a:p>
            <a:pPr algn="ctr" eaLnBrk="1" hangingPunct="1"/>
            <a:endParaRPr lang="en-US" altLang="en-US" sz="2400" b="0" dirty="0">
              <a:latin typeface="Tahoma" panose="020B0604030504040204" pitchFamily="34" charset="0"/>
            </a:endParaRPr>
          </a:p>
        </p:txBody>
      </p:sp>
      <p:sp>
        <p:nvSpPr>
          <p:cNvPr id="48133" name="Rectangle 4"/>
          <p:cNvSpPr/>
          <p:nvPr/>
        </p:nvSpPr>
        <p:spPr>
          <a:xfrm>
            <a:off x="490538" y="530225"/>
            <a:ext cx="422275" cy="474663"/>
          </a:xfrm>
          <a:prstGeom prst="rect">
            <a:avLst/>
          </a:prstGeom>
          <a:solidFill>
            <a:schemeClr val="folHlink"/>
          </a:solidFill>
          <a:ln w="9525">
            <a:noFill/>
          </a:ln>
        </p:spPr>
        <p:txBody>
          <a:bodyPr wrap="none" anchor="ctr"/>
          <a:lstStyle/>
          <a:p>
            <a:pPr algn="ctr" eaLnBrk="1" hangingPunct="1"/>
            <a:endParaRPr lang="en-US" altLang="en-US" sz="2400" b="0" dirty="0">
              <a:latin typeface="Tahoma" panose="020B0604030504040204" pitchFamily="34" charset="0"/>
            </a:endParaRPr>
          </a:p>
        </p:txBody>
      </p:sp>
      <p:sp>
        <p:nvSpPr>
          <p:cNvPr id="48134" name="Rectangle 5"/>
          <p:cNvSpPr/>
          <p:nvPr/>
        </p:nvSpPr>
        <p:spPr>
          <a:xfrm>
            <a:off x="860425" y="530225"/>
            <a:ext cx="368300" cy="474663"/>
          </a:xfrm>
          <a:prstGeom prst="rect">
            <a:avLst/>
          </a:prstGeom>
          <a:gradFill rotWithShape="0">
            <a:gsLst>
              <a:gs pos="0">
                <a:schemeClr val="folHlink"/>
              </a:gs>
              <a:gs pos="100000">
                <a:schemeClr val="bg1"/>
              </a:gs>
            </a:gsLst>
            <a:lin ang="0" scaled="1"/>
            <a:tileRect/>
          </a:gradFill>
          <a:ln w="9525">
            <a:noFill/>
          </a:ln>
        </p:spPr>
        <p:txBody>
          <a:bodyPr wrap="none" anchor="ctr"/>
          <a:lstStyle/>
          <a:p>
            <a:pPr algn="ctr" eaLnBrk="1" hangingPunct="1"/>
            <a:endParaRPr lang="en-US" altLang="en-US" sz="2400" b="0" dirty="0">
              <a:latin typeface="Tahoma" panose="020B0604030504040204" pitchFamily="34" charset="0"/>
            </a:endParaRPr>
          </a:p>
        </p:txBody>
      </p:sp>
      <p:sp>
        <p:nvSpPr>
          <p:cNvPr id="48135" name="Rectangle 6"/>
          <p:cNvSpPr/>
          <p:nvPr/>
        </p:nvSpPr>
        <p:spPr>
          <a:xfrm>
            <a:off x="76200" y="457200"/>
            <a:ext cx="560388" cy="422275"/>
          </a:xfrm>
          <a:prstGeom prst="rect">
            <a:avLst/>
          </a:prstGeom>
          <a:gradFill rotWithShape="0">
            <a:gsLst>
              <a:gs pos="0">
                <a:schemeClr val="bg1"/>
              </a:gs>
              <a:gs pos="100000">
                <a:schemeClr val="hlink"/>
              </a:gs>
            </a:gsLst>
            <a:lin ang="18900000" scaled="1"/>
            <a:tileRect/>
          </a:gradFill>
          <a:ln w="9525">
            <a:noFill/>
          </a:ln>
        </p:spPr>
        <p:txBody>
          <a:bodyPr wrap="none" anchor="ctr"/>
          <a:lstStyle/>
          <a:p>
            <a:pPr algn="ctr" eaLnBrk="1" hangingPunct="1"/>
            <a:endParaRPr lang="en-US" altLang="en-US" sz="2400" b="0" dirty="0">
              <a:latin typeface="Tahoma" panose="020B0604030504040204" pitchFamily="34" charset="0"/>
            </a:endParaRPr>
          </a:p>
        </p:txBody>
      </p:sp>
      <p:sp>
        <p:nvSpPr>
          <p:cNvPr id="48136" name="Rectangle 7"/>
          <p:cNvSpPr/>
          <p:nvPr/>
        </p:nvSpPr>
        <p:spPr>
          <a:xfrm>
            <a:off x="711200" y="0"/>
            <a:ext cx="31750" cy="1052513"/>
          </a:xfrm>
          <a:prstGeom prst="rect">
            <a:avLst/>
          </a:prstGeom>
          <a:solidFill>
            <a:schemeClr val="bg2"/>
          </a:solidFill>
          <a:ln w="9525">
            <a:noFill/>
          </a:ln>
        </p:spPr>
        <p:txBody>
          <a:bodyPr wrap="none" anchor="ctr"/>
          <a:lstStyle/>
          <a:p>
            <a:pPr algn="ctr" eaLnBrk="1" hangingPunct="1"/>
            <a:endParaRPr lang="en-US" altLang="en-US" sz="2400" b="0" dirty="0">
              <a:latin typeface="Tahoma" panose="020B0604030504040204" pitchFamily="34" charset="0"/>
            </a:endParaRPr>
          </a:p>
        </p:txBody>
      </p:sp>
      <p:sp>
        <p:nvSpPr>
          <p:cNvPr id="48137" name="Rectangle 8"/>
          <p:cNvSpPr/>
          <p:nvPr/>
        </p:nvSpPr>
        <p:spPr>
          <a:xfrm>
            <a:off x="442913" y="533400"/>
            <a:ext cx="8226425" cy="31750"/>
          </a:xfrm>
          <a:prstGeom prst="rect">
            <a:avLst/>
          </a:prstGeom>
          <a:gradFill rotWithShape="0">
            <a:gsLst>
              <a:gs pos="0">
                <a:schemeClr val="bg2"/>
              </a:gs>
              <a:gs pos="100000">
                <a:schemeClr val="bg1"/>
              </a:gs>
            </a:gsLst>
            <a:lin ang="0" scaled="1"/>
            <a:tileRect/>
          </a:gradFill>
          <a:ln w="9525">
            <a:noFill/>
          </a:ln>
        </p:spPr>
        <p:txBody>
          <a:bodyPr wrap="none" anchor="ctr"/>
          <a:lstStyle/>
          <a:p>
            <a:pPr algn="ctr" eaLnBrk="1" hangingPunct="1"/>
            <a:endParaRPr lang="en-US" altLang="en-US" sz="2400" b="0" dirty="0">
              <a:latin typeface="Tahoma" panose="020B0604030504040204" pitchFamily="34" charset="0"/>
            </a:endParaRPr>
          </a:p>
        </p:txBody>
      </p:sp>
      <p:sp>
        <p:nvSpPr>
          <p:cNvPr id="48138" name="Line 9"/>
          <p:cNvSpPr/>
          <p:nvPr/>
        </p:nvSpPr>
        <p:spPr>
          <a:xfrm>
            <a:off x="457200" y="2667000"/>
            <a:ext cx="8153400" cy="0"/>
          </a:xfrm>
          <a:prstGeom prst="line">
            <a:avLst/>
          </a:prstGeom>
          <a:ln w="76200" cap="flat" cmpd="sng">
            <a:solidFill>
              <a:srgbClr val="009900"/>
            </a:solidFill>
            <a:prstDash val="solid"/>
            <a:headEnd type="none" w="med" len="med"/>
            <a:tailEnd type="none" w="med" len="med"/>
          </a:ln>
        </p:spPr>
      </p:sp>
      <p:sp>
        <p:nvSpPr>
          <p:cNvPr id="48139" name="Line 10"/>
          <p:cNvSpPr/>
          <p:nvPr/>
        </p:nvSpPr>
        <p:spPr>
          <a:xfrm>
            <a:off x="458788" y="4419600"/>
            <a:ext cx="8153400" cy="0"/>
          </a:xfrm>
          <a:prstGeom prst="line">
            <a:avLst/>
          </a:prstGeom>
          <a:ln w="76200" cap="flat" cmpd="sng">
            <a:solidFill>
              <a:srgbClr val="009900"/>
            </a:solidFill>
            <a:prstDash val="solid"/>
            <a:headEnd type="none" w="med" len="med"/>
            <a:tailEnd type="none" w="med" len="med"/>
          </a:ln>
        </p:spPr>
      </p:sp>
      <p:sp>
        <p:nvSpPr>
          <p:cNvPr id="48140" name="Rectangle 11"/>
          <p:cNvSpPr/>
          <p:nvPr/>
        </p:nvSpPr>
        <p:spPr>
          <a:xfrm>
            <a:off x="495300" y="2759075"/>
            <a:ext cx="8077200" cy="1570038"/>
          </a:xfrm>
          <a:prstGeom prst="rect">
            <a:avLst/>
          </a:prstGeom>
          <a:solidFill>
            <a:srgbClr val="99FF33"/>
          </a:solidFill>
          <a:ln w="76200">
            <a:noFill/>
          </a:ln>
        </p:spPr>
        <p:txBody>
          <a:bodyPr>
            <a:spAutoFit/>
          </a:bodyPr>
          <a:lstStyle/>
          <a:p>
            <a:pPr algn="ctr"/>
            <a:r>
              <a:rPr lang="en-US" altLang="en-US" dirty="0">
                <a:latin typeface="Arial" panose="020B0604020202020204" pitchFamily="34" charset="0"/>
              </a:rPr>
              <a:t>Stop-and-Wait  is a special case of Go-Back-N ARQ in which the size of the send window is 1.</a:t>
            </a:r>
          </a:p>
        </p:txBody>
      </p:sp>
      <p:grpSp>
        <p:nvGrpSpPr>
          <p:cNvPr id="48141" name="Group 12"/>
          <p:cNvGrpSpPr/>
          <p:nvPr/>
        </p:nvGrpSpPr>
        <p:grpSpPr>
          <a:xfrm>
            <a:off x="457200" y="1981200"/>
            <a:ext cx="1143000" cy="566738"/>
            <a:chOff x="1200" y="1248"/>
            <a:chExt cx="720" cy="357"/>
          </a:xfrm>
        </p:grpSpPr>
        <p:pic>
          <p:nvPicPr>
            <p:cNvPr id="48142" name="Picture 13"/>
            <p:cNvPicPr>
              <a:picLocks noChangeAspect="1"/>
            </p:cNvPicPr>
            <p:nvPr/>
          </p:nvPicPr>
          <p:blipFill>
            <a:blip r:embed="rId3"/>
            <a:stretch>
              <a:fillRect/>
            </a:stretch>
          </p:blipFill>
          <p:spPr>
            <a:xfrm>
              <a:off x="1200" y="1248"/>
              <a:ext cx="720" cy="357"/>
            </a:xfrm>
            <a:prstGeom prst="rect">
              <a:avLst/>
            </a:prstGeom>
            <a:noFill/>
            <a:ln w="9525">
              <a:noFill/>
            </a:ln>
          </p:spPr>
        </p:pic>
        <p:sp>
          <p:nvSpPr>
            <p:cNvPr id="48143" name="Text Box 14"/>
            <p:cNvSpPr txBox="1"/>
            <p:nvPr/>
          </p:nvSpPr>
          <p:spPr>
            <a:xfrm>
              <a:off x="1284" y="1248"/>
              <a:ext cx="551" cy="327"/>
            </a:xfrm>
            <a:prstGeom prst="rect">
              <a:avLst/>
            </a:prstGeom>
            <a:noFill/>
            <a:ln w="9525">
              <a:noFill/>
            </a:ln>
          </p:spPr>
          <p:txBody>
            <a:bodyPr wrap="none">
              <a:spAutoFit/>
            </a:bodyPr>
            <a:lstStyle/>
            <a:p>
              <a:r>
                <a:rPr lang="en-US" altLang="en-US" sz="2800" dirty="0">
                  <a:solidFill>
                    <a:schemeClr val="hlink"/>
                  </a:solidFill>
                  <a:latin typeface="Times New Roman" panose="02020603050405020304" charset="0"/>
                </a:rPr>
                <a:t>Note</a:t>
              </a:r>
            </a:p>
          </p:txBody>
        </p:sp>
      </p:gr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5" name="Rectangle 14"/>
          <p:cNvSpPr/>
          <p:nvPr/>
        </p:nvSpPr>
        <p:spPr>
          <a:xfrm>
            <a:off x="152400" y="133985"/>
            <a:ext cx="8153400" cy="398780"/>
          </a:xfrm>
          <a:prstGeom prst="rect">
            <a:avLst/>
          </a:prstGeom>
          <a:solidFill>
            <a:schemeClr val="bg1"/>
          </a:solidFill>
          <a:ln w="9525">
            <a:noFill/>
          </a:ln>
        </p:spPr>
        <p:txBody>
          <a:bodyPr anchor="ctr">
            <a:spAutoFit/>
          </a:bodyPr>
          <a:lstStyle/>
          <a:p>
            <a:r>
              <a:rPr lang="en-US" altLang="en-US" sz="2000" dirty="0">
                <a:latin typeface="Times-BoldItalic"/>
              </a:rPr>
              <a:t>Send window size for Go-Back-N</a:t>
            </a:r>
          </a:p>
        </p:txBody>
      </p:sp>
      <p:pic>
        <p:nvPicPr>
          <p:cNvPr id="38917" name="Picture 5"/>
          <p:cNvPicPr>
            <a:picLocks noChangeAspect="1"/>
          </p:cNvPicPr>
          <p:nvPr/>
        </p:nvPicPr>
        <p:blipFill>
          <a:blip r:embed="rId3"/>
          <a:stretch>
            <a:fillRect/>
          </a:stretch>
        </p:blipFill>
        <p:spPr>
          <a:xfrm>
            <a:off x="152400" y="1866900"/>
            <a:ext cx="3754438" cy="3735388"/>
          </a:xfrm>
          <a:prstGeom prst="rect">
            <a:avLst/>
          </a:prstGeom>
          <a:noFill/>
          <a:ln w="9525">
            <a:noFill/>
          </a:ln>
        </p:spPr>
      </p:pic>
      <p:pic>
        <p:nvPicPr>
          <p:cNvPr id="38918" name="Picture 6"/>
          <p:cNvPicPr>
            <a:picLocks noChangeAspect="1"/>
          </p:cNvPicPr>
          <p:nvPr/>
        </p:nvPicPr>
        <p:blipFill>
          <a:blip r:embed="rId4"/>
          <a:stretch>
            <a:fillRect/>
          </a:stretch>
        </p:blipFill>
        <p:spPr>
          <a:xfrm>
            <a:off x="4395788" y="1422400"/>
            <a:ext cx="4367212" cy="4179888"/>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8917"/>
                                        </p:tgtEl>
                                        <p:attrNameLst>
                                          <p:attrName>style.visibility</p:attrName>
                                        </p:attrNameLst>
                                      </p:cBhvr>
                                      <p:to>
                                        <p:strVal val="visible"/>
                                      </p:to>
                                    </p:set>
                                    <p:animEffect transition="in" filter="wipe(up)">
                                      <p:cBhvr>
                                        <p:cTn id="7" dur="2000"/>
                                        <p:tgtEl>
                                          <p:spTgt spid="3891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38918"/>
                                        </p:tgtEl>
                                        <p:attrNameLst>
                                          <p:attrName>style.visibility</p:attrName>
                                        </p:attrNameLst>
                                      </p:cBhvr>
                                      <p:to>
                                        <p:strVal val="visible"/>
                                      </p:to>
                                    </p:set>
                                    <p:animEffect transition="in" filter="wipe(up)">
                                      <p:cBhvr>
                                        <p:cTn id="12" dur="2000"/>
                                        <p:tgtEl>
                                          <p:spTgt spid="389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ext Box 20"/>
          <p:cNvSpPr txBox="1"/>
          <p:nvPr/>
        </p:nvSpPr>
        <p:spPr>
          <a:xfrm>
            <a:off x="76200" y="609600"/>
            <a:ext cx="8839200" cy="2654300"/>
          </a:xfrm>
          <a:prstGeom prst="rect">
            <a:avLst/>
          </a:prstGeom>
          <a:noFill/>
          <a:ln w="9525">
            <a:noFill/>
          </a:ln>
        </p:spPr>
        <p:txBody>
          <a:bodyPr>
            <a:spAutoFit/>
          </a:bodyPr>
          <a:lstStyle/>
          <a:p>
            <a:pPr algn="just"/>
            <a:r>
              <a:rPr lang="en-US" altLang="en-US" sz="2800" b="0" i="0" dirty="0">
                <a:latin typeface="Times New Roman" panose="02020603050405020304" charset="0"/>
                <a:cs typeface="Times New Roman" panose="02020603050405020304" charset="0"/>
              </a:rPr>
              <a:t>Figure 23.29 shows an example of Go-Back-</a:t>
            </a:r>
            <a:r>
              <a:rPr lang="en-US" altLang="en-US" sz="2800" b="0" dirty="0">
                <a:latin typeface="Times New Roman" panose="02020603050405020304" charset="0"/>
                <a:cs typeface="Times New Roman" panose="02020603050405020304" charset="0"/>
              </a:rPr>
              <a:t>N</a:t>
            </a:r>
            <a:r>
              <a:rPr lang="en-US" altLang="en-US" sz="2800" b="0" i="0" dirty="0">
                <a:latin typeface="Times New Roman" panose="02020603050405020304" charset="0"/>
                <a:cs typeface="Times New Roman" panose="02020603050405020304" charset="0"/>
              </a:rPr>
              <a:t>. This is an example of a case where the forward channel is reliable, but the reverse is not. No data packets are lost, but some ACKs are delayed and one is lost. The example also shows how cumulative acknowledgments can help if acknowledgments are delayed or lost.</a:t>
            </a:r>
            <a:endParaRPr lang="en-US" altLang="en-US" sz="2800" b="0" i="0" dirty="0">
              <a:latin typeface="Times New Roman" panose="02020603050405020304" charset="0"/>
              <a:ea typeface="Times New Roman" panose="02020603050405020304" charset="0"/>
            </a:endParaRPr>
          </a:p>
        </p:txBody>
      </p:sp>
      <p:grpSp>
        <p:nvGrpSpPr>
          <p:cNvPr id="50179" name="Group 23"/>
          <p:cNvGrpSpPr/>
          <p:nvPr/>
        </p:nvGrpSpPr>
        <p:grpSpPr>
          <a:xfrm>
            <a:off x="0" y="0"/>
            <a:ext cx="9144000" cy="609600"/>
            <a:chOff x="0" y="2448"/>
            <a:chExt cx="5760" cy="384"/>
          </a:xfrm>
        </p:grpSpPr>
        <p:sp>
          <p:nvSpPr>
            <p:cNvPr id="50181" name="Rectangle 22"/>
            <p:cNvSpPr/>
            <p:nvPr/>
          </p:nvSpPr>
          <p:spPr>
            <a:xfrm>
              <a:off x="0" y="2448"/>
              <a:ext cx="5760" cy="384"/>
            </a:xfrm>
            <a:prstGeom prst="rect">
              <a:avLst/>
            </a:prstGeom>
            <a:solidFill>
              <a:srgbClr val="2CB843"/>
            </a:solidFill>
            <a:ln w="9525" cap="flat" cmpd="sng">
              <a:solidFill>
                <a:srgbClr val="00CC00"/>
              </a:solidFill>
              <a:prstDash val="solid"/>
              <a:miter/>
              <a:headEnd type="none" w="med" len="med"/>
              <a:tailEnd type="none" w="med" len="med"/>
            </a:ln>
          </p:spPr>
          <p:txBody>
            <a:bodyPr wrap="none" anchor="ctr"/>
            <a:lstStyle/>
            <a:p>
              <a:endParaRPr lang="en-US" altLang="en-US" dirty="0">
                <a:latin typeface="Baby Kruffy"/>
              </a:endParaRPr>
            </a:p>
          </p:txBody>
        </p:sp>
        <p:sp>
          <p:nvSpPr>
            <p:cNvPr id="630799" name="Text Box 15"/>
            <p:cNvSpPr txBox="1">
              <a:spLocks noChangeArrowheads="1"/>
            </p:cNvSpPr>
            <p:nvPr/>
          </p:nvSpPr>
          <p:spPr bwMode="auto">
            <a:xfrm>
              <a:off x="0" y="2448"/>
              <a:ext cx="1304" cy="368"/>
            </a:xfrm>
            <a:prstGeom prst="rect">
              <a:avLst/>
            </a:prstGeom>
            <a:solidFill>
              <a:srgbClr val="2CB843"/>
            </a:solidFill>
            <a:ln w="9525">
              <a:solidFill>
                <a:srgbClr val="00CC00"/>
              </a:solidFill>
              <a:miter lim="800000"/>
            </a:ln>
            <a:effectLst/>
          </p:spPr>
          <p:txBody>
            <a:bodyPr wrap="none">
              <a:spAutoFit/>
            </a:bodyPr>
            <a:lstStyle/>
            <a:p>
              <a:pPr marR="0" defTabSz="914400">
                <a:buClrTx/>
                <a:buSzTx/>
                <a:buFontTx/>
                <a:defRPr/>
              </a:pPr>
              <a:r>
                <a:rPr kumimoji="0" lang="en-US" kern="1200" cap="none" spc="0" normalizeH="0" baseline="0" noProof="0" dirty="0">
                  <a:solidFill>
                    <a:schemeClr val="bg1"/>
                  </a:solidFill>
                  <a:latin typeface="+mj-lt"/>
                  <a:ea typeface="Adobe Gothic Std B" pitchFamily="34" charset="-128"/>
                  <a:cs typeface="+mn-cs"/>
                </a:rPr>
                <a:t>Example </a:t>
              </a:r>
            </a:p>
          </p:txBody>
        </p:sp>
      </p:gr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3" name="Rectangle 14"/>
          <p:cNvSpPr/>
          <p:nvPr/>
        </p:nvSpPr>
        <p:spPr>
          <a:xfrm>
            <a:off x="152400" y="133985"/>
            <a:ext cx="8153400" cy="398780"/>
          </a:xfrm>
          <a:prstGeom prst="rect">
            <a:avLst/>
          </a:prstGeom>
          <a:solidFill>
            <a:schemeClr val="bg1"/>
          </a:solidFill>
          <a:ln w="9525">
            <a:noFill/>
          </a:ln>
        </p:spPr>
        <p:txBody>
          <a:bodyPr anchor="ctr">
            <a:spAutoFit/>
          </a:bodyPr>
          <a:lstStyle/>
          <a:p>
            <a:r>
              <a:rPr lang="en-US" altLang="en-US" sz="2000" dirty="0">
                <a:solidFill>
                  <a:srgbClr val="FF0000"/>
                </a:solidFill>
                <a:latin typeface="Times-BoldItalic"/>
              </a:rPr>
              <a:t>  </a:t>
            </a:r>
            <a:r>
              <a:rPr lang="en-US" altLang="en-US" sz="2000" dirty="0">
                <a:latin typeface="Times-BoldItalic"/>
              </a:rPr>
              <a:t>Flow diagram </a:t>
            </a:r>
          </a:p>
        </p:txBody>
      </p:sp>
      <p:pic>
        <p:nvPicPr>
          <p:cNvPr id="39940" name="Picture 2"/>
          <p:cNvPicPr>
            <a:picLocks noChangeAspect="1"/>
          </p:cNvPicPr>
          <p:nvPr/>
        </p:nvPicPr>
        <p:blipFill>
          <a:blip r:embed="rId3"/>
          <a:stretch>
            <a:fillRect/>
          </a:stretch>
        </p:blipFill>
        <p:spPr>
          <a:xfrm>
            <a:off x="635" y="532765"/>
            <a:ext cx="9143365" cy="6325870"/>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9940"/>
                                        </p:tgtEl>
                                        <p:attrNameLst>
                                          <p:attrName>style.visibility</p:attrName>
                                        </p:attrNameLst>
                                      </p:cBhvr>
                                      <p:to>
                                        <p:strVal val="visible"/>
                                      </p:to>
                                    </p:set>
                                    <p:animEffect transition="in" filter="wipe(up)">
                                      <p:cBhvr>
                                        <p:cTn id="7" dur="4000"/>
                                        <p:tgtEl>
                                          <p:spTgt spid="399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ext Box 20"/>
          <p:cNvSpPr txBox="1"/>
          <p:nvPr/>
        </p:nvSpPr>
        <p:spPr>
          <a:xfrm>
            <a:off x="76200" y="609600"/>
            <a:ext cx="8839200" cy="4362450"/>
          </a:xfrm>
          <a:prstGeom prst="rect">
            <a:avLst/>
          </a:prstGeom>
          <a:noFill/>
          <a:ln w="9525">
            <a:noFill/>
          </a:ln>
        </p:spPr>
        <p:txBody>
          <a:bodyPr>
            <a:spAutoFit/>
          </a:bodyPr>
          <a:lstStyle/>
          <a:p>
            <a:pPr algn="just"/>
            <a:r>
              <a:rPr lang="en-US" altLang="en-US" sz="2800" b="0" i="0" dirty="0">
                <a:latin typeface="Times New Roman" panose="02020603050405020304" charset="0"/>
                <a:cs typeface="Times New Roman" panose="02020603050405020304" charset="0"/>
              </a:rPr>
              <a:t>Figure 23.30 shows what happens when a packet is lost. Packets 0, 1, 2, and 3 are sent. However, packet 1 is lost. The receiver receives packets 2 and 3, but they are discarded because they are received out of order (packet 1 is expected). When the receiver receives packets 2 and 3, it sends ACK1 to show that it expects to receive packet 23. However, these ACKs are not useful for the sender because the ackNo is equal to </a:t>
            </a:r>
            <a:r>
              <a:rPr lang="en-US" altLang="en-US" sz="2800" b="0" dirty="0">
                <a:latin typeface="Times New Roman" panose="02020603050405020304" charset="0"/>
                <a:cs typeface="Times New Roman" panose="02020603050405020304" charset="0"/>
              </a:rPr>
              <a:t>S</a:t>
            </a:r>
            <a:r>
              <a:rPr lang="en-US" altLang="en-US" sz="2800" b="0" baseline="-25000" dirty="0">
                <a:latin typeface="Times New Roman" panose="02020603050405020304" charset="0"/>
                <a:cs typeface="Times New Roman" panose="02020603050405020304" charset="0"/>
              </a:rPr>
              <a:t>f</a:t>
            </a:r>
            <a:r>
              <a:rPr lang="en-US" altLang="en-US" sz="2800" b="0" i="0" dirty="0">
                <a:latin typeface="Times New Roman" panose="02020603050405020304" charset="0"/>
                <a:cs typeface="Times New Roman" panose="02020603050405020304" charset="0"/>
              </a:rPr>
              <a:t>, not greater that </a:t>
            </a:r>
            <a:r>
              <a:rPr lang="en-US" altLang="en-US" sz="2800" b="0" dirty="0">
                <a:latin typeface="Times New Roman" panose="02020603050405020304" charset="0"/>
                <a:cs typeface="Times New Roman" panose="02020603050405020304" charset="0"/>
              </a:rPr>
              <a:t>S</a:t>
            </a:r>
            <a:r>
              <a:rPr lang="en-US" altLang="en-US" sz="2800" b="0" baseline="-25000" dirty="0">
                <a:latin typeface="Times New Roman" panose="02020603050405020304" charset="0"/>
                <a:cs typeface="Times New Roman" panose="02020603050405020304" charset="0"/>
              </a:rPr>
              <a:t>f</a:t>
            </a:r>
            <a:r>
              <a:rPr lang="en-US" altLang="en-US" sz="2800" b="0" i="0" dirty="0">
                <a:latin typeface="Times New Roman" panose="02020603050405020304" charset="0"/>
                <a:cs typeface="Times New Roman" panose="02020603050405020304" charset="0"/>
              </a:rPr>
              <a:t> . So the sender discards them. When the time-out occurs, the sender resends packets 1, 2, and 3, which are acknowledged.</a:t>
            </a:r>
            <a:endParaRPr lang="en-US" altLang="en-US" sz="2800" b="0" i="0" dirty="0">
              <a:latin typeface="Times New Roman" panose="02020603050405020304" charset="0"/>
              <a:ea typeface="Times New Roman" panose="02020603050405020304" charset="0"/>
            </a:endParaRPr>
          </a:p>
        </p:txBody>
      </p:sp>
      <p:grpSp>
        <p:nvGrpSpPr>
          <p:cNvPr id="52227" name="Group 23"/>
          <p:cNvGrpSpPr/>
          <p:nvPr/>
        </p:nvGrpSpPr>
        <p:grpSpPr>
          <a:xfrm>
            <a:off x="0" y="0"/>
            <a:ext cx="9144000" cy="609600"/>
            <a:chOff x="0" y="2448"/>
            <a:chExt cx="5760" cy="384"/>
          </a:xfrm>
        </p:grpSpPr>
        <p:sp>
          <p:nvSpPr>
            <p:cNvPr id="52229" name="Rectangle 22"/>
            <p:cNvSpPr/>
            <p:nvPr/>
          </p:nvSpPr>
          <p:spPr>
            <a:xfrm>
              <a:off x="0" y="2448"/>
              <a:ext cx="5760" cy="384"/>
            </a:xfrm>
            <a:prstGeom prst="rect">
              <a:avLst/>
            </a:prstGeom>
            <a:solidFill>
              <a:srgbClr val="2CB843"/>
            </a:solidFill>
            <a:ln w="9525" cap="flat" cmpd="sng">
              <a:solidFill>
                <a:srgbClr val="00CC00"/>
              </a:solidFill>
              <a:prstDash val="solid"/>
              <a:miter/>
              <a:headEnd type="none" w="med" len="med"/>
              <a:tailEnd type="none" w="med" len="med"/>
            </a:ln>
          </p:spPr>
          <p:txBody>
            <a:bodyPr wrap="none" anchor="ctr"/>
            <a:lstStyle/>
            <a:p>
              <a:endParaRPr lang="en-US" altLang="en-US" dirty="0">
                <a:latin typeface="Baby Kruffy"/>
              </a:endParaRPr>
            </a:p>
          </p:txBody>
        </p:sp>
        <p:sp>
          <p:nvSpPr>
            <p:cNvPr id="630799" name="Text Box 15"/>
            <p:cNvSpPr txBox="1">
              <a:spLocks noChangeArrowheads="1"/>
            </p:cNvSpPr>
            <p:nvPr/>
          </p:nvSpPr>
          <p:spPr bwMode="auto">
            <a:xfrm>
              <a:off x="0" y="2448"/>
              <a:ext cx="1304" cy="368"/>
            </a:xfrm>
            <a:prstGeom prst="rect">
              <a:avLst/>
            </a:prstGeom>
            <a:solidFill>
              <a:srgbClr val="2CB843"/>
            </a:solidFill>
            <a:ln w="9525">
              <a:solidFill>
                <a:srgbClr val="00CC00"/>
              </a:solidFill>
              <a:miter lim="800000"/>
            </a:ln>
            <a:effectLst/>
          </p:spPr>
          <p:txBody>
            <a:bodyPr wrap="none">
              <a:spAutoFit/>
            </a:bodyPr>
            <a:lstStyle/>
            <a:p>
              <a:pPr marR="0" defTabSz="914400">
                <a:buClrTx/>
                <a:buSzTx/>
                <a:buFontTx/>
                <a:defRPr/>
              </a:pPr>
              <a:r>
                <a:rPr kumimoji="0" lang="en-US" kern="1200" cap="none" spc="0" normalizeH="0" baseline="0" noProof="0" dirty="0">
                  <a:solidFill>
                    <a:schemeClr val="bg1"/>
                  </a:solidFill>
                  <a:latin typeface="+mj-lt"/>
                  <a:ea typeface="Adobe Gothic Std B" pitchFamily="34" charset="-128"/>
                  <a:cs typeface="+mn-cs"/>
                </a:rPr>
                <a:t>Example </a:t>
              </a:r>
            </a:p>
          </p:txBody>
        </p:sp>
      </p:gr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4" name="Picture 2"/>
          <p:cNvPicPr>
            <a:picLocks noChangeAspect="1"/>
          </p:cNvPicPr>
          <p:nvPr/>
        </p:nvPicPr>
        <p:blipFill>
          <a:blip r:embed="rId3"/>
          <a:stretch>
            <a:fillRect/>
          </a:stretch>
        </p:blipFill>
        <p:spPr>
          <a:xfrm>
            <a:off x="0" y="0"/>
            <a:ext cx="9144635" cy="6858635"/>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40964"/>
                                        </p:tgtEl>
                                        <p:attrNameLst>
                                          <p:attrName>style.visibility</p:attrName>
                                        </p:attrNameLst>
                                      </p:cBhvr>
                                      <p:to>
                                        <p:strVal val="visible"/>
                                      </p:to>
                                    </p:set>
                                    <p:animEffect transition="in" filter="wipe(up)">
                                      <p:cBhvr>
                                        <p:cTn id="7" dur="3750"/>
                                        <p:tgtEl>
                                          <p:spTgt spid="409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Rectangle 2"/>
          <p:cNvSpPr/>
          <p:nvPr/>
        </p:nvSpPr>
        <p:spPr>
          <a:xfrm>
            <a:off x="366713" y="107950"/>
            <a:ext cx="438150" cy="474663"/>
          </a:xfrm>
          <a:prstGeom prst="rect">
            <a:avLst/>
          </a:prstGeom>
          <a:solidFill>
            <a:schemeClr val="accent2"/>
          </a:solidFill>
          <a:ln w="9525">
            <a:noFill/>
          </a:ln>
        </p:spPr>
        <p:txBody>
          <a:bodyPr wrap="none" anchor="ctr"/>
          <a:lstStyle/>
          <a:p>
            <a:pPr algn="ctr" eaLnBrk="1" hangingPunct="1"/>
            <a:endParaRPr lang="en-US" altLang="en-US" sz="2400" b="0" i="0" dirty="0">
              <a:latin typeface="Tahoma" panose="020B0604030504040204" pitchFamily="34" charset="0"/>
            </a:endParaRPr>
          </a:p>
        </p:txBody>
      </p:sp>
      <p:sp>
        <p:nvSpPr>
          <p:cNvPr id="54276" name="Rectangle 3"/>
          <p:cNvSpPr/>
          <p:nvPr/>
        </p:nvSpPr>
        <p:spPr>
          <a:xfrm>
            <a:off x="749300" y="107950"/>
            <a:ext cx="328613" cy="474663"/>
          </a:xfrm>
          <a:prstGeom prst="rect">
            <a:avLst/>
          </a:prstGeom>
          <a:gradFill rotWithShape="0">
            <a:gsLst>
              <a:gs pos="0">
                <a:schemeClr val="accent2"/>
              </a:gs>
              <a:gs pos="100000">
                <a:schemeClr val="bg1"/>
              </a:gs>
            </a:gsLst>
            <a:lin ang="0" scaled="1"/>
            <a:tileRect/>
          </a:gradFill>
          <a:ln w="9525">
            <a:noFill/>
          </a:ln>
        </p:spPr>
        <p:txBody>
          <a:bodyPr wrap="none" anchor="ctr"/>
          <a:lstStyle/>
          <a:p>
            <a:pPr algn="ctr" eaLnBrk="1" hangingPunct="1"/>
            <a:endParaRPr lang="en-US" altLang="en-US" sz="2400" b="0" i="0" dirty="0">
              <a:latin typeface="Tahoma" panose="020B0604030504040204" pitchFamily="34" charset="0"/>
            </a:endParaRPr>
          </a:p>
        </p:txBody>
      </p:sp>
      <p:sp>
        <p:nvSpPr>
          <p:cNvPr id="54277" name="Rectangle 4"/>
          <p:cNvSpPr/>
          <p:nvPr/>
        </p:nvSpPr>
        <p:spPr>
          <a:xfrm>
            <a:off x="490538" y="530225"/>
            <a:ext cx="422275" cy="474663"/>
          </a:xfrm>
          <a:prstGeom prst="rect">
            <a:avLst/>
          </a:prstGeom>
          <a:solidFill>
            <a:schemeClr val="folHlink"/>
          </a:solidFill>
          <a:ln w="9525">
            <a:noFill/>
          </a:ln>
        </p:spPr>
        <p:txBody>
          <a:bodyPr wrap="none" anchor="ctr"/>
          <a:lstStyle/>
          <a:p>
            <a:pPr algn="ctr" eaLnBrk="1" hangingPunct="1"/>
            <a:endParaRPr lang="en-US" altLang="en-US" sz="2400" b="0" i="0" dirty="0">
              <a:latin typeface="Tahoma" panose="020B0604030504040204" pitchFamily="34" charset="0"/>
            </a:endParaRPr>
          </a:p>
        </p:txBody>
      </p:sp>
      <p:sp>
        <p:nvSpPr>
          <p:cNvPr id="54278" name="Rectangle 5"/>
          <p:cNvSpPr/>
          <p:nvPr/>
        </p:nvSpPr>
        <p:spPr>
          <a:xfrm>
            <a:off x="860425" y="530225"/>
            <a:ext cx="368300" cy="474663"/>
          </a:xfrm>
          <a:prstGeom prst="rect">
            <a:avLst/>
          </a:prstGeom>
          <a:gradFill rotWithShape="0">
            <a:gsLst>
              <a:gs pos="0">
                <a:schemeClr val="folHlink"/>
              </a:gs>
              <a:gs pos="100000">
                <a:schemeClr val="bg1"/>
              </a:gs>
            </a:gsLst>
            <a:lin ang="0" scaled="1"/>
            <a:tileRect/>
          </a:gradFill>
          <a:ln w="9525">
            <a:noFill/>
          </a:ln>
        </p:spPr>
        <p:txBody>
          <a:bodyPr wrap="none" anchor="ctr"/>
          <a:lstStyle/>
          <a:p>
            <a:pPr algn="ctr" eaLnBrk="1" hangingPunct="1"/>
            <a:endParaRPr lang="en-US" altLang="en-US" sz="2400" b="0" i="0" dirty="0">
              <a:latin typeface="Tahoma" panose="020B0604030504040204" pitchFamily="34" charset="0"/>
            </a:endParaRPr>
          </a:p>
        </p:txBody>
      </p:sp>
      <p:sp>
        <p:nvSpPr>
          <p:cNvPr id="54279" name="Rectangle 6"/>
          <p:cNvSpPr/>
          <p:nvPr/>
        </p:nvSpPr>
        <p:spPr>
          <a:xfrm>
            <a:off x="76200" y="457200"/>
            <a:ext cx="560388" cy="422275"/>
          </a:xfrm>
          <a:prstGeom prst="rect">
            <a:avLst/>
          </a:prstGeom>
          <a:gradFill rotWithShape="0">
            <a:gsLst>
              <a:gs pos="0">
                <a:schemeClr val="bg1"/>
              </a:gs>
              <a:gs pos="100000">
                <a:schemeClr val="hlink"/>
              </a:gs>
            </a:gsLst>
            <a:lin ang="18900000" scaled="1"/>
            <a:tileRect/>
          </a:gradFill>
          <a:ln w="9525">
            <a:noFill/>
          </a:ln>
        </p:spPr>
        <p:txBody>
          <a:bodyPr wrap="none" anchor="ctr"/>
          <a:lstStyle/>
          <a:p>
            <a:pPr algn="ctr" eaLnBrk="1" hangingPunct="1"/>
            <a:endParaRPr lang="en-US" altLang="en-US" sz="2400" b="0" i="0" dirty="0">
              <a:latin typeface="Tahoma" panose="020B0604030504040204" pitchFamily="34" charset="0"/>
            </a:endParaRPr>
          </a:p>
        </p:txBody>
      </p:sp>
      <p:sp>
        <p:nvSpPr>
          <p:cNvPr id="54280" name="Rectangle 7"/>
          <p:cNvSpPr/>
          <p:nvPr/>
        </p:nvSpPr>
        <p:spPr>
          <a:xfrm>
            <a:off x="711200" y="0"/>
            <a:ext cx="31750" cy="1052513"/>
          </a:xfrm>
          <a:prstGeom prst="rect">
            <a:avLst/>
          </a:prstGeom>
          <a:solidFill>
            <a:schemeClr val="bg2"/>
          </a:solidFill>
          <a:ln w="9525">
            <a:noFill/>
          </a:ln>
        </p:spPr>
        <p:txBody>
          <a:bodyPr wrap="none" anchor="ctr"/>
          <a:lstStyle/>
          <a:p>
            <a:pPr algn="ctr" eaLnBrk="1" hangingPunct="1"/>
            <a:endParaRPr lang="en-US" altLang="en-US" sz="2400" b="0" i="0" dirty="0">
              <a:latin typeface="Tahoma" panose="020B0604030504040204" pitchFamily="34" charset="0"/>
            </a:endParaRPr>
          </a:p>
        </p:txBody>
      </p:sp>
      <p:sp>
        <p:nvSpPr>
          <p:cNvPr id="54281" name="Rectangle 8"/>
          <p:cNvSpPr/>
          <p:nvPr/>
        </p:nvSpPr>
        <p:spPr>
          <a:xfrm>
            <a:off x="442913" y="533400"/>
            <a:ext cx="8226425" cy="31750"/>
          </a:xfrm>
          <a:prstGeom prst="rect">
            <a:avLst/>
          </a:prstGeom>
          <a:gradFill rotWithShape="0">
            <a:gsLst>
              <a:gs pos="0">
                <a:schemeClr val="bg2"/>
              </a:gs>
              <a:gs pos="100000">
                <a:schemeClr val="bg1"/>
              </a:gs>
            </a:gsLst>
            <a:lin ang="0" scaled="1"/>
            <a:tileRect/>
          </a:gradFill>
          <a:ln w="9525">
            <a:noFill/>
          </a:ln>
        </p:spPr>
        <p:txBody>
          <a:bodyPr wrap="none" anchor="ctr"/>
          <a:lstStyle/>
          <a:p>
            <a:pPr algn="ctr" eaLnBrk="1" hangingPunct="1"/>
            <a:endParaRPr lang="en-US" altLang="en-US" sz="2400" b="0" i="0" dirty="0">
              <a:latin typeface="Tahoma" panose="020B0604030504040204" pitchFamily="34" charset="0"/>
            </a:endParaRPr>
          </a:p>
        </p:txBody>
      </p:sp>
      <p:sp>
        <p:nvSpPr>
          <p:cNvPr id="8202" name="Text Box 9"/>
          <p:cNvSpPr txBox="1">
            <a:spLocks noChangeArrowheads="1"/>
          </p:cNvSpPr>
          <p:nvPr/>
        </p:nvSpPr>
        <p:spPr bwMode="auto">
          <a:xfrm>
            <a:off x="1106488" y="0"/>
            <a:ext cx="5110480" cy="645160"/>
          </a:xfrm>
          <a:prstGeom prst="rect">
            <a:avLst/>
          </a:prstGeom>
          <a:noFill/>
          <a:ln>
            <a:noFill/>
          </a:ln>
        </p:spPr>
        <p:txBody>
          <a:bodyPr wrap="none">
            <a:spAutoFit/>
          </a:bodyPr>
          <a:lstStyle>
            <a:lvl1pPr>
              <a:defRPr sz="3200" b="1" i="1">
                <a:solidFill>
                  <a:schemeClr val="tx1"/>
                </a:solidFill>
                <a:latin typeface="Baby Kruffy" pitchFamily="2" charset="0"/>
              </a:defRPr>
            </a:lvl1pPr>
            <a:lvl2pPr marL="742950" indent="-285750">
              <a:defRPr sz="3200" b="1" i="1">
                <a:solidFill>
                  <a:schemeClr val="tx1"/>
                </a:solidFill>
                <a:latin typeface="Baby Kruffy" pitchFamily="2" charset="0"/>
              </a:defRPr>
            </a:lvl2pPr>
            <a:lvl3pPr marL="1143000" indent="-228600">
              <a:defRPr sz="3200" b="1" i="1">
                <a:solidFill>
                  <a:schemeClr val="tx1"/>
                </a:solidFill>
                <a:latin typeface="Baby Kruffy" pitchFamily="2" charset="0"/>
              </a:defRPr>
            </a:lvl3pPr>
            <a:lvl4pPr marL="1600200" indent="-228600">
              <a:defRPr sz="3200" b="1" i="1">
                <a:solidFill>
                  <a:schemeClr val="tx1"/>
                </a:solidFill>
                <a:latin typeface="Baby Kruffy" pitchFamily="2" charset="0"/>
              </a:defRPr>
            </a:lvl4pPr>
            <a:lvl5pPr marL="2057400" indent="-228600">
              <a:defRPr sz="3200" b="1" i="1">
                <a:solidFill>
                  <a:schemeClr val="tx1"/>
                </a:solidFill>
                <a:latin typeface="Baby Kruffy" pitchFamily="2" charset="0"/>
              </a:defRPr>
            </a:lvl5pPr>
            <a:lvl6pPr marL="2514600" indent="-228600" eaLnBrk="0" fontAlgn="base" hangingPunct="0">
              <a:spcBef>
                <a:spcPct val="0"/>
              </a:spcBef>
              <a:spcAft>
                <a:spcPct val="0"/>
              </a:spcAft>
              <a:defRPr sz="3200" b="1" i="1">
                <a:solidFill>
                  <a:schemeClr val="tx1"/>
                </a:solidFill>
                <a:latin typeface="Baby Kruffy" pitchFamily="2" charset="0"/>
              </a:defRPr>
            </a:lvl6pPr>
            <a:lvl7pPr marL="2971800" indent="-228600" eaLnBrk="0" fontAlgn="base" hangingPunct="0">
              <a:spcBef>
                <a:spcPct val="0"/>
              </a:spcBef>
              <a:spcAft>
                <a:spcPct val="0"/>
              </a:spcAft>
              <a:defRPr sz="3200" b="1" i="1">
                <a:solidFill>
                  <a:schemeClr val="tx1"/>
                </a:solidFill>
                <a:latin typeface="Baby Kruffy" pitchFamily="2" charset="0"/>
              </a:defRPr>
            </a:lvl7pPr>
            <a:lvl8pPr marL="3429000" indent="-228600" eaLnBrk="0" fontAlgn="base" hangingPunct="0">
              <a:spcBef>
                <a:spcPct val="0"/>
              </a:spcBef>
              <a:spcAft>
                <a:spcPct val="0"/>
              </a:spcAft>
              <a:defRPr sz="3200" b="1" i="1">
                <a:solidFill>
                  <a:schemeClr val="tx1"/>
                </a:solidFill>
                <a:latin typeface="Baby Kruffy" pitchFamily="2" charset="0"/>
              </a:defRPr>
            </a:lvl8pPr>
            <a:lvl9pPr marL="3886200" indent="-228600" eaLnBrk="0" fontAlgn="base" hangingPunct="0">
              <a:spcBef>
                <a:spcPct val="0"/>
              </a:spcBef>
              <a:spcAft>
                <a:spcPct val="0"/>
              </a:spcAft>
              <a:defRPr sz="3200" b="1" i="1">
                <a:solidFill>
                  <a:schemeClr val="tx1"/>
                </a:solidFill>
                <a:latin typeface="Baby Kruffy" pitchFamily="2" charset="0"/>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sz="3600" b="1" i="1" u="none" strike="noStrike" kern="1200" cap="none" spc="0" normalizeH="0" baseline="0" noProof="0" dirty="0">
                <a:ln>
                  <a:noFill/>
                </a:ln>
                <a:solidFill>
                  <a:schemeClr val="hlink"/>
                </a:solidFill>
                <a:effectLst>
                  <a:outerShdw blurRad="38100" dist="38100" dir="2700000" algn="tl">
                    <a:srgbClr val="000000">
                      <a:alpha val="43137"/>
                    </a:srgbClr>
                  </a:outerShdw>
                </a:effectLst>
                <a:uLnTx/>
                <a:uFillTx/>
                <a:latin typeface="Times New Roman" panose="02020603050405020304" charset="0"/>
                <a:ea typeface="+mn-ea"/>
                <a:cs typeface="+mn-cs"/>
              </a:rPr>
              <a:t> Selective-Repeat Protocol</a:t>
            </a:r>
          </a:p>
        </p:txBody>
      </p:sp>
      <p:sp>
        <p:nvSpPr>
          <p:cNvPr id="54283" name="Rectangle 10"/>
          <p:cNvSpPr/>
          <p:nvPr/>
        </p:nvSpPr>
        <p:spPr>
          <a:xfrm>
            <a:off x="381000" y="1293813"/>
            <a:ext cx="7924800" cy="4362450"/>
          </a:xfrm>
          <a:prstGeom prst="rect">
            <a:avLst/>
          </a:prstGeom>
          <a:solidFill>
            <a:schemeClr val="bg1"/>
          </a:solidFill>
          <a:ln w="9525">
            <a:noFill/>
          </a:ln>
        </p:spPr>
        <p:txBody>
          <a:bodyPr>
            <a:spAutoFit/>
          </a:bodyPr>
          <a:lstStyle/>
          <a:p>
            <a:pPr algn="just"/>
            <a:r>
              <a:rPr lang="en-US" altLang="en-US" sz="2800" dirty="0">
                <a:latin typeface="Times New Roman" panose="02020603050405020304" charset="0"/>
              </a:rPr>
              <a:t>The Go-Back-N protocol simplifies the process at the receiver. The receiver keeps track of only one variable, and there is no need to buffer out-of-order packets; they are simply discarded. However, this protocol is inefficient if the underlying network protocol loses a lot of packets. Each time a single packet is lost or corrupted, the sender resends all outstanding packets, even though some of these packets may have been received safe and sound but out of order.</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9" name="Rectangle 14"/>
          <p:cNvSpPr/>
          <p:nvPr/>
        </p:nvSpPr>
        <p:spPr>
          <a:xfrm>
            <a:off x="152400" y="133985"/>
            <a:ext cx="8153400" cy="398780"/>
          </a:xfrm>
          <a:prstGeom prst="rect">
            <a:avLst/>
          </a:prstGeom>
          <a:solidFill>
            <a:schemeClr val="bg1"/>
          </a:solidFill>
          <a:ln w="9525">
            <a:noFill/>
          </a:ln>
        </p:spPr>
        <p:txBody>
          <a:bodyPr anchor="ctr">
            <a:spAutoFit/>
          </a:bodyPr>
          <a:lstStyle/>
          <a:p>
            <a:r>
              <a:rPr lang="en-US" altLang="en-US" sz="2000" dirty="0">
                <a:solidFill>
                  <a:srgbClr val="FF0000"/>
                </a:solidFill>
                <a:latin typeface="Times-BoldItalic"/>
              </a:rPr>
              <a:t> </a:t>
            </a:r>
            <a:r>
              <a:rPr lang="en-US" altLang="en-US" sz="2000" dirty="0">
                <a:latin typeface="Times-BoldItalic"/>
              </a:rPr>
              <a:t>Outline of Selective-Repeat</a:t>
            </a:r>
          </a:p>
        </p:txBody>
      </p:sp>
      <p:pic>
        <p:nvPicPr>
          <p:cNvPr id="5" name="Picture 5"/>
          <p:cNvPicPr>
            <a:picLocks noChangeAspect="1"/>
          </p:cNvPicPr>
          <p:nvPr/>
        </p:nvPicPr>
        <p:blipFill>
          <a:blip r:embed="rId3"/>
          <a:stretch>
            <a:fillRect/>
          </a:stretch>
        </p:blipFill>
        <p:spPr>
          <a:xfrm>
            <a:off x="2387600" y="1066800"/>
            <a:ext cx="4071938" cy="701675"/>
          </a:xfrm>
          <a:prstGeom prst="rect">
            <a:avLst/>
          </a:prstGeom>
          <a:noFill/>
          <a:ln w="9525">
            <a:noFill/>
          </a:ln>
        </p:spPr>
      </p:pic>
      <p:pic>
        <p:nvPicPr>
          <p:cNvPr id="6" name="Picture 7"/>
          <p:cNvPicPr>
            <a:picLocks noChangeAspect="1"/>
          </p:cNvPicPr>
          <p:nvPr/>
        </p:nvPicPr>
        <p:blipFill>
          <a:blip r:embed="rId4"/>
          <a:stretch>
            <a:fillRect/>
          </a:stretch>
        </p:blipFill>
        <p:spPr>
          <a:xfrm>
            <a:off x="234950" y="2133600"/>
            <a:ext cx="2338388" cy="1570038"/>
          </a:xfrm>
          <a:prstGeom prst="rect">
            <a:avLst/>
          </a:prstGeom>
          <a:noFill/>
          <a:ln w="9525">
            <a:noFill/>
          </a:ln>
        </p:spPr>
      </p:pic>
      <p:pic>
        <p:nvPicPr>
          <p:cNvPr id="7" name="Picture 9"/>
          <p:cNvPicPr>
            <a:picLocks noChangeAspect="1"/>
          </p:cNvPicPr>
          <p:nvPr/>
        </p:nvPicPr>
        <p:blipFill>
          <a:blip r:embed="rId5"/>
          <a:stretch>
            <a:fillRect/>
          </a:stretch>
        </p:blipFill>
        <p:spPr>
          <a:xfrm>
            <a:off x="2573338" y="2933700"/>
            <a:ext cx="4065587" cy="190500"/>
          </a:xfrm>
          <a:prstGeom prst="rect">
            <a:avLst/>
          </a:prstGeom>
          <a:noFill/>
          <a:ln w="9525">
            <a:noFill/>
          </a:ln>
        </p:spPr>
      </p:pic>
      <p:pic>
        <p:nvPicPr>
          <p:cNvPr id="8" name="Picture 10"/>
          <p:cNvPicPr>
            <a:picLocks noChangeAspect="1"/>
          </p:cNvPicPr>
          <p:nvPr/>
        </p:nvPicPr>
        <p:blipFill>
          <a:blip r:embed="rId6"/>
          <a:stretch>
            <a:fillRect/>
          </a:stretch>
        </p:blipFill>
        <p:spPr>
          <a:xfrm>
            <a:off x="2573338" y="3352800"/>
            <a:ext cx="3960812" cy="163513"/>
          </a:xfrm>
          <a:prstGeom prst="rect">
            <a:avLst/>
          </a:prstGeom>
          <a:noFill/>
          <a:ln w="9525">
            <a:noFill/>
          </a:ln>
        </p:spPr>
      </p:pic>
      <p:pic>
        <p:nvPicPr>
          <p:cNvPr id="9" name="Picture 11"/>
          <p:cNvPicPr>
            <a:picLocks noChangeAspect="1"/>
          </p:cNvPicPr>
          <p:nvPr/>
        </p:nvPicPr>
        <p:blipFill>
          <a:blip r:embed="rId7"/>
          <a:stretch>
            <a:fillRect/>
          </a:stretch>
        </p:blipFill>
        <p:spPr>
          <a:xfrm>
            <a:off x="6638925" y="2139950"/>
            <a:ext cx="2352675" cy="1570038"/>
          </a:xfrm>
          <a:prstGeom prst="rect">
            <a:avLst/>
          </a:prstGeom>
          <a:noFill/>
          <a:ln w="9525">
            <a:noFill/>
          </a:ln>
        </p:spPr>
      </p:pic>
      <p:pic>
        <p:nvPicPr>
          <p:cNvPr id="11" name="Picture 14"/>
          <p:cNvPicPr>
            <a:picLocks noChangeAspect="1"/>
          </p:cNvPicPr>
          <p:nvPr/>
        </p:nvPicPr>
        <p:blipFill>
          <a:blip r:embed="rId8"/>
          <a:stretch>
            <a:fillRect/>
          </a:stretch>
        </p:blipFill>
        <p:spPr>
          <a:xfrm>
            <a:off x="3716338" y="3733800"/>
            <a:ext cx="1847850" cy="311150"/>
          </a:xfrm>
          <a:prstGeom prst="rect">
            <a:avLst/>
          </a:prstGeom>
          <a:noFill/>
          <a:ln w="9525">
            <a:noFill/>
          </a:ln>
        </p:spPr>
      </p:pic>
      <p:pic>
        <p:nvPicPr>
          <p:cNvPr id="43013" name="Picture 5"/>
          <p:cNvPicPr>
            <a:picLocks noChangeAspect="1"/>
          </p:cNvPicPr>
          <p:nvPr/>
        </p:nvPicPr>
        <p:blipFill>
          <a:blip r:embed="rId9"/>
          <a:stretch>
            <a:fillRect/>
          </a:stretch>
        </p:blipFill>
        <p:spPr>
          <a:xfrm>
            <a:off x="514350" y="4572000"/>
            <a:ext cx="3371850" cy="1773238"/>
          </a:xfrm>
          <a:prstGeom prst="rect">
            <a:avLst/>
          </a:prstGeom>
          <a:noFill/>
          <a:ln w="9525">
            <a:noFill/>
          </a:ln>
        </p:spPr>
      </p:pic>
      <p:pic>
        <p:nvPicPr>
          <p:cNvPr id="43014" name="Picture 6"/>
          <p:cNvPicPr>
            <a:picLocks noChangeAspect="1"/>
          </p:cNvPicPr>
          <p:nvPr/>
        </p:nvPicPr>
        <p:blipFill>
          <a:blip r:embed="rId10"/>
          <a:stretch>
            <a:fillRect/>
          </a:stretch>
        </p:blipFill>
        <p:spPr>
          <a:xfrm>
            <a:off x="5097463" y="4856163"/>
            <a:ext cx="3081337" cy="1489075"/>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301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30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left)">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right)">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3" name="Rectangle 14"/>
          <p:cNvSpPr/>
          <p:nvPr/>
        </p:nvSpPr>
        <p:spPr>
          <a:xfrm>
            <a:off x="152400" y="133985"/>
            <a:ext cx="8153400" cy="398780"/>
          </a:xfrm>
          <a:prstGeom prst="rect">
            <a:avLst/>
          </a:prstGeom>
          <a:solidFill>
            <a:schemeClr val="bg1"/>
          </a:solidFill>
          <a:ln w="9525">
            <a:noFill/>
          </a:ln>
        </p:spPr>
        <p:txBody>
          <a:bodyPr anchor="ctr">
            <a:spAutoFit/>
          </a:bodyPr>
          <a:lstStyle/>
          <a:p>
            <a:r>
              <a:rPr lang="en-US" altLang="en-US" sz="2000" dirty="0">
                <a:solidFill>
                  <a:srgbClr val="FF0000"/>
                </a:solidFill>
                <a:latin typeface="Times-BoldItalic"/>
              </a:rPr>
              <a:t>  </a:t>
            </a:r>
            <a:r>
              <a:rPr lang="en-US" altLang="en-US" sz="2000" dirty="0">
                <a:latin typeface="Times-BoldItalic"/>
              </a:rPr>
              <a:t>Send window for Selective-Repeat protocol</a:t>
            </a:r>
          </a:p>
        </p:txBody>
      </p:sp>
      <p:pic>
        <p:nvPicPr>
          <p:cNvPr id="56324" name="Picture 2"/>
          <p:cNvPicPr>
            <a:picLocks noChangeAspect="1"/>
          </p:cNvPicPr>
          <p:nvPr/>
        </p:nvPicPr>
        <p:blipFill>
          <a:blip r:embed="rId3"/>
          <a:stretch>
            <a:fillRect/>
          </a:stretch>
        </p:blipFill>
        <p:spPr>
          <a:xfrm>
            <a:off x="381000" y="2362200"/>
            <a:ext cx="7996238" cy="2062163"/>
          </a:xfrm>
          <a:prstGeom prst="rect">
            <a:avLst/>
          </a:prstGeom>
          <a:noFill/>
          <a:ln w="9525">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14"/>
          <p:cNvSpPr/>
          <p:nvPr/>
        </p:nvSpPr>
        <p:spPr>
          <a:xfrm>
            <a:off x="152400" y="133985"/>
            <a:ext cx="8153400" cy="398780"/>
          </a:xfrm>
          <a:prstGeom prst="rect">
            <a:avLst/>
          </a:prstGeom>
          <a:solidFill>
            <a:schemeClr val="bg1"/>
          </a:solidFill>
          <a:ln w="9525">
            <a:noFill/>
          </a:ln>
        </p:spPr>
        <p:txBody>
          <a:bodyPr anchor="ctr">
            <a:spAutoFit/>
          </a:bodyPr>
          <a:lstStyle/>
          <a:p>
            <a:r>
              <a:rPr lang="en-US" altLang="en-US" sz="2000" dirty="0">
                <a:latin typeface="Times-BoldItalic"/>
              </a:rPr>
              <a:t>Logical connection at the transport layer</a:t>
            </a:r>
          </a:p>
        </p:txBody>
      </p:sp>
      <p:pic>
        <p:nvPicPr>
          <p:cNvPr id="6149" name="Picture 5"/>
          <p:cNvPicPr>
            <a:picLocks noChangeAspect="1"/>
          </p:cNvPicPr>
          <p:nvPr/>
        </p:nvPicPr>
        <p:blipFill>
          <a:blip r:embed="rId4"/>
          <a:stretch>
            <a:fillRect/>
          </a:stretch>
        </p:blipFill>
        <p:spPr>
          <a:xfrm>
            <a:off x="2819400" y="838200"/>
            <a:ext cx="4975225" cy="5554663"/>
          </a:xfrm>
          <a:prstGeom prst="rect">
            <a:avLst/>
          </a:prstGeom>
          <a:noFill/>
          <a:ln w="9525">
            <a:noFill/>
          </a:ln>
        </p:spPr>
      </p:pic>
      <p:pic>
        <p:nvPicPr>
          <p:cNvPr id="6151" name="Picture 7"/>
          <p:cNvPicPr>
            <a:picLocks noChangeAspect="1"/>
          </p:cNvPicPr>
          <p:nvPr/>
        </p:nvPicPr>
        <p:blipFill>
          <a:blip r:embed="rId5"/>
          <a:stretch>
            <a:fillRect/>
          </a:stretch>
        </p:blipFill>
        <p:spPr>
          <a:xfrm>
            <a:off x="5486400" y="1143000"/>
            <a:ext cx="1447800" cy="4495800"/>
          </a:xfrm>
          <a:prstGeom prst="rect">
            <a:avLst/>
          </a:prstGeom>
          <a:noFill/>
          <a:ln w="9525">
            <a:noFill/>
          </a:ln>
        </p:spPr>
      </p:pic>
      <p:pic>
        <p:nvPicPr>
          <p:cNvPr id="6152" name="Picture 8"/>
          <p:cNvPicPr>
            <a:picLocks noChangeAspect="1"/>
          </p:cNvPicPr>
          <p:nvPr/>
        </p:nvPicPr>
        <p:blipFill>
          <a:blip r:embed="rId6"/>
          <a:stretch>
            <a:fillRect/>
          </a:stretch>
        </p:blipFill>
        <p:spPr>
          <a:xfrm>
            <a:off x="6746875" y="2530475"/>
            <a:ext cx="249238" cy="1803400"/>
          </a:xfrm>
          <a:prstGeom prst="rect">
            <a:avLst/>
          </a:prstGeom>
          <a:noFill/>
          <a:ln w="9525">
            <a:noFill/>
          </a:ln>
        </p:spPr>
      </p:pic>
      <p:pic>
        <p:nvPicPr>
          <p:cNvPr id="6153" name="Picture 9"/>
          <p:cNvPicPr>
            <a:picLocks noChangeAspect="1"/>
          </p:cNvPicPr>
          <p:nvPr/>
        </p:nvPicPr>
        <p:blipFill>
          <a:blip r:embed="rId7"/>
          <a:stretch>
            <a:fillRect/>
          </a:stretch>
        </p:blipFill>
        <p:spPr>
          <a:xfrm>
            <a:off x="958850" y="3905250"/>
            <a:ext cx="2411413" cy="1831975"/>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4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1" fill="hold" nodeType="clickEffect">
                                  <p:stCondLst>
                                    <p:cond delay="0"/>
                                  </p:stCondLst>
                                  <p:childTnLst>
                                    <p:set>
                                      <p:cBhvr>
                                        <p:cTn id="10" dur="1" fill="hold">
                                          <p:stCondLst>
                                            <p:cond delay="0"/>
                                          </p:stCondLst>
                                        </p:cTn>
                                        <p:tgtEl>
                                          <p:spTgt spid="6151"/>
                                        </p:tgtEl>
                                        <p:attrNameLst>
                                          <p:attrName>style.visibility</p:attrName>
                                        </p:attrNameLst>
                                      </p:cBhvr>
                                      <p:to>
                                        <p:strVal val="visible"/>
                                      </p:to>
                                    </p:set>
                                    <p:animEffect transition="in" filter="wipe(up)">
                                      <p:cBhvr>
                                        <p:cTn id="11" dur="3000"/>
                                        <p:tgtEl>
                                          <p:spTgt spid="6151"/>
                                        </p:tgtEl>
                                      </p:cBhvr>
                                    </p:animEffect>
                                  </p:childTnLst>
                                </p:cTn>
                              </p:par>
                            </p:childTnLst>
                          </p:cTn>
                        </p:par>
                      </p:childTnLst>
                    </p:cTn>
                  </p:par>
                  <p:par>
                    <p:cTn id="12" fill="hold">
                      <p:stCondLst>
                        <p:cond delay="indefinite"/>
                      </p:stCondLst>
                      <p:childTnLst>
                        <p:par>
                          <p:cTn id="13" fill="hold">
                            <p:stCondLst>
                              <p:cond delay="0"/>
                            </p:stCondLst>
                            <p:childTnLst>
                              <p:par>
                                <p:cTn id="14" presetID="31" presetClass="entr" presetSubtype="0" fill="hold" nodeType="clickEffect">
                                  <p:stCondLst>
                                    <p:cond delay="0"/>
                                  </p:stCondLst>
                                  <p:childTnLst>
                                    <p:set>
                                      <p:cBhvr>
                                        <p:cTn id="15" dur="1" fill="hold">
                                          <p:stCondLst>
                                            <p:cond delay="0"/>
                                          </p:stCondLst>
                                        </p:cTn>
                                        <p:tgtEl>
                                          <p:spTgt spid="6152"/>
                                        </p:tgtEl>
                                        <p:attrNameLst>
                                          <p:attrName>style.visibility</p:attrName>
                                        </p:attrNameLst>
                                      </p:cBhvr>
                                      <p:to>
                                        <p:strVal val="visible"/>
                                      </p:to>
                                    </p:set>
                                    <p:anim calcmode="lin" valueType="num">
                                      <p:cBhvr>
                                        <p:cTn id="16" dur="1000" fill="hold"/>
                                        <p:tgtEl>
                                          <p:spTgt spid="6152"/>
                                        </p:tgtEl>
                                        <p:attrNameLst>
                                          <p:attrName>ppt_w</p:attrName>
                                        </p:attrNameLst>
                                      </p:cBhvr>
                                      <p:tavLst>
                                        <p:tav tm="0">
                                          <p:val>
                                            <p:fltVal val="0"/>
                                          </p:val>
                                        </p:tav>
                                        <p:tav tm="100000">
                                          <p:val>
                                            <p:strVal val="#ppt_w"/>
                                          </p:val>
                                        </p:tav>
                                      </p:tavLst>
                                    </p:anim>
                                    <p:anim calcmode="lin" valueType="num">
                                      <p:cBhvr>
                                        <p:cTn id="17" dur="1000" fill="hold"/>
                                        <p:tgtEl>
                                          <p:spTgt spid="6152"/>
                                        </p:tgtEl>
                                        <p:attrNameLst>
                                          <p:attrName>ppt_h</p:attrName>
                                        </p:attrNameLst>
                                      </p:cBhvr>
                                      <p:tavLst>
                                        <p:tav tm="0">
                                          <p:val>
                                            <p:fltVal val="0"/>
                                          </p:val>
                                        </p:tav>
                                        <p:tav tm="100000">
                                          <p:val>
                                            <p:strVal val="#ppt_h"/>
                                          </p:val>
                                        </p:tav>
                                      </p:tavLst>
                                    </p:anim>
                                    <p:anim calcmode="lin" valueType="num">
                                      <p:cBhvr>
                                        <p:cTn id="18" dur="1000" fill="hold"/>
                                        <p:tgtEl>
                                          <p:spTgt spid="6152"/>
                                        </p:tgtEl>
                                        <p:attrNameLst>
                                          <p:attrName>style.rotation</p:attrName>
                                        </p:attrNameLst>
                                      </p:cBhvr>
                                      <p:tavLst>
                                        <p:tav tm="0">
                                          <p:val>
                                            <p:fltVal val="90"/>
                                          </p:val>
                                        </p:tav>
                                        <p:tav tm="100000">
                                          <p:val>
                                            <p:fltVal val="0"/>
                                          </p:val>
                                        </p:tav>
                                      </p:tavLst>
                                    </p:anim>
                                    <p:animEffect transition="in" filter="fade">
                                      <p:cBhvr>
                                        <p:cTn id="19" dur="1000"/>
                                        <p:tgtEl>
                                          <p:spTgt spid="6152"/>
                                        </p:tgtEl>
                                      </p:cBhvr>
                                    </p:animEffect>
                                  </p:childTnLst>
                                  <p:subTnLst>
                                    <p:audio>
                                      <p:cMediaNode>
                                        <p:cTn display="0" masterRel="sameClick">
                                          <p:stCondLst>
                                            <p:cond evt="begin" delay="0">
                                              <p:tn val="14"/>
                                            </p:cond>
                                          </p:stCondLst>
                                          <p:endCondLst>
                                            <p:cond evt="onStopAudio" delay="0">
                                              <p:tgtEl>
                                                <p:sldTgt/>
                                              </p:tgtEl>
                                            </p:cond>
                                          </p:endCondLst>
                                        </p:cTn>
                                        <p:tgtEl>
                                          <p:sndTgt r:embed="rId3" name="bomb.wav"/>
                                        </p:tgtEl>
                                      </p:cMediaNode>
                                    </p:audio>
                                  </p:sub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61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7" name="Rectangle 14"/>
          <p:cNvSpPr/>
          <p:nvPr/>
        </p:nvSpPr>
        <p:spPr>
          <a:xfrm>
            <a:off x="152400" y="133985"/>
            <a:ext cx="8153400" cy="398780"/>
          </a:xfrm>
          <a:prstGeom prst="rect">
            <a:avLst/>
          </a:prstGeom>
          <a:solidFill>
            <a:schemeClr val="bg1"/>
          </a:solidFill>
          <a:ln w="9525">
            <a:noFill/>
          </a:ln>
        </p:spPr>
        <p:txBody>
          <a:bodyPr anchor="ctr">
            <a:spAutoFit/>
          </a:bodyPr>
          <a:lstStyle/>
          <a:p>
            <a:r>
              <a:rPr lang="en-US" altLang="en-US" sz="2000" dirty="0">
                <a:solidFill>
                  <a:srgbClr val="FF0000"/>
                </a:solidFill>
                <a:latin typeface="Times-BoldItalic"/>
              </a:rPr>
              <a:t> </a:t>
            </a:r>
            <a:r>
              <a:rPr lang="en-US" altLang="en-US" sz="2000" dirty="0">
                <a:latin typeface="Times-BoldItalic"/>
              </a:rPr>
              <a:t>Receive window for Selective-Repeat protocol</a:t>
            </a:r>
          </a:p>
        </p:txBody>
      </p:sp>
      <p:pic>
        <p:nvPicPr>
          <p:cNvPr id="57348" name="Picture 2"/>
          <p:cNvPicPr>
            <a:picLocks noChangeAspect="1"/>
          </p:cNvPicPr>
          <p:nvPr/>
        </p:nvPicPr>
        <p:blipFill>
          <a:blip r:embed="rId3"/>
          <a:stretch>
            <a:fillRect/>
          </a:stretch>
        </p:blipFill>
        <p:spPr>
          <a:xfrm>
            <a:off x="558800" y="2438400"/>
            <a:ext cx="8356600" cy="2466975"/>
          </a:xfrm>
          <a:prstGeom prst="rect">
            <a:avLst/>
          </a:prstGeom>
          <a:noFill/>
          <a:ln w="9525">
            <a:noFill/>
          </a:ln>
        </p:spPr>
      </p:pic>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1" name="Rectangle 14"/>
          <p:cNvSpPr/>
          <p:nvPr/>
        </p:nvSpPr>
        <p:spPr>
          <a:xfrm>
            <a:off x="152400" y="133985"/>
            <a:ext cx="8153400" cy="398780"/>
          </a:xfrm>
          <a:prstGeom prst="rect">
            <a:avLst/>
          </a:prstGeom>
          <a:solidFill>
            <a:schemeClr val="bg1"/>
          </a:solidFill>
          <a:ln w="9525">
            <a:noFill/>
          </a:ln>
        </p:spPr>
        <p:txBody>
          <a:bodyPr anchor="ctr">
            <a:spAutoFit/>
          </a:bodyPr>
          <a:lstStyle/>
          <a:p>
            <a:r>
              <a:rPr lang="en-US" altLang="en-US" sz="2000" dirty="0">
                <a:solidFill>
                  <a:srgbClr val="FF0000"/>
                </a:solidFill>
                <a:latin typeface="Times-BoldItalic"/>
              </a:rPr>
              <a:t> </a:t>
            </a:r>
            <a:r>
              <a:rPr lang="en-US" altLang="en-US" sz="2000" dirty="0">
                <a:latin typeface="Times-BoldItalic"/>
              </a:rPr>
              <a:t>FSMs for SR protocol</a:t>
            </a:r>
          </a:p>
        </p:txBody>
      </p:sp>
      <p:pic>
        <p:nvPicPr>
          <p:cNvPr id="46085" name="Picture 5"/>
          <p:cNvPicPr>
            <a:picLocks noChangeAspect="1"/>
          </p:cNvPicPr>
          <p:nvPr/>
        </p:nvPicPr>
        <p:blipFill>
          <a:blip r:embed="rId3"/>
          <a:stretch>
            <a:fillRect/>
          </a:stretch>
        </p:blipFill>
        <p:spPr>
          <a:xfrm>
            <a:off x="354013" y="685800"/>
            <a:ext cx="5132387" cy="3149600"/>
          </a:xfrm>
          <a:prstGeom prst="rect">
            <a:avLst/>
          </a:prstGeom>
          <a:noFill/>
          <a:ln w="9525">
            <a:noFill/>
          </a:ln>
        </p:spPr>
      </p:pic>
      <p:pic>
        <p:nvPicPr>
          <p:cNvPr id="46086" name="Picture 6"/>
          <p:cNvPicPr>
            <a:picLocks noChangeAspect="1"/>
          </p:cNvPicPr>
          <p:nvPr/>
        </p:nvPicPr>
        <p:blipFill>
          <a:blip r:embed="rId4"/>
          <a:stretch>
            <a:fillRect/>
          </a:stretch>
        </p:blipFill>
        <p:spPr>
          <a:xfrm>
            <a:off x="4468813" y="4202113"/>
            <a:ext cx="4294187" cy="2274887"/>
          </a:xfrm>
          <a:prstGeom prst="rect">
            <a:avLst/>
          </a:prstGeom>
          <a:noFill/>
          <a:ln w="9525">
            <a:noFill/>
          </a:ln>
        </p:spPr>
      </p:pic>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8" fill="hold" nodeType="clickEffect">
                                  <p:stCondLst>
                                    <p:cond delay="0"/>
                                  </p:stCondLst>
                                  <p:childTnLst>
                                    <p:set>
                                      <p:cBhvr>
                                        <p:cTn id="6" dur="1" fill="hold">
                                          <p:stCondLst>
                                            <p:cond delay="0"/>
                                          </p:stCondLst>
                                        </p:cTn>
                                        <p:tgtEl>
                                          <p:spTgt spid="46085"/>
                                        </p:tgtEl>
                                        <p:attrNameLst>
                                          <p:attrName>style.visibility</p:attrName>
                                        </p:attrNameLst>
                                      </p:cBhvr>
                                      <p:to>
                                        <p:strVal val="visible"/>
                                      </p:to>
                                    </p:set>
                                    <p:animEffect transition="in" filter="wheel(8)">
                                      <p:cBhvr>
                                        <p:cTn id="7" dur="2000"/>
                                        <p:tgtEl>
                                          <p:spTgt spid="46085"/>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8" fill="hold" nodeType="clickEffect">
                                  <p:stCondLst>
                                    <p:cond delay="0"/>
                                  </p:stCondLst>
                                  <p:childTnLst>
                                    <p:set>
                                      <p:cBhvr>
                                        <p:cTn id="11" dur="1" fill="hold">
                                          <p:stCondLst>
                                            <p:cond delay="0"/>
                                          </p:stCondLst>
                                        </p:cTn>
                                        <p:tgtEl>
                                          <p:spTgt spid="46086"/>
                                        </p:tgtEl>
                                        <p:attrNameLst>
                                          <p:attrName>style.visibility</p:attrName>
                                        </p:attrNameLst>
                                      </p:cBhvr>
                                      <p:to>
                                        <p:strVal val="visible"/>
                                      </p:to>
                                    </p:set>
                                    <p:animEffect transition="in" filter="wheel(8)">
                                      <p:cBhvr>
                                        <p:cTn id="12" dur="2000"/>
                                        <p:tgtEl>
                                          <p:spTgt spid="460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79512" y="0"/>
            <a:ext cx="8496943" cy="6093296"/>
          </a:xfrm>
          <a:prstGeom prst="rect">
            <a:avLst/>
          </a:prstGeom>
        </p:spPr>
      </p:pic>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7" name="Rectangle 2"/>
          <p:cNvSpPr/>
          <p:nvPr/>
        </p:nvSpPr>
        <p:spPr>
          <a:xfrm>
            <a:off x="366713" y="107950"/>
            <a:ext cx="438150" cy="474663"/>
          </a:xfrm>
          <a:prstGeom prst="rect">
            <a:avLst/>
          </a:prstGeom>
          <a:solidFill>
            <a:schemeClr val="accent2"/>
          </a:solidFill>
          <a:ln w="9525">
            <a:noFill/>
          </a:ln>
        </p:spPr>
        <p:txBody>
          <a:bodyPr wrap="none" anchor="ctr"/>
          <a:lstStyle/>
          <a:p>
            <a:pPr algn="ctr" eaLnBrk="1" hangingPunct="1"/>
            <a:endParaRPr lang="en-US" altLang="en-US" sz="2400" b="0" dirty="0">
              <a:latin typeface="Tahoma" panose="020B0604030504040204" pitchFamily="34" charset="0"/>
            </a:endParaRPr>
          </a:p>
        </p:txBody>
      </p:sp>
      <p:sp>
        <p:nvSpPr>
          <p:cNvPr id="62468" name="Rectangle 3"/>
          <p:cNvSpPr/>
          <p:nvPr/>
        </p:nvSpPr>
        <p:spPr>
          <a:xfrm>
            <a:off x="749300" y="107950"/>
            <a:ext cx="328613" cy="474663"/>
          </a:xfrm>
          <a:prstGeom prst="rect">
            <a:avLst/>
          </a:prstGeom>
          <a:gradFill rotWithShape="0">
            <a:gsLst>
              <a:gs pos="0">
                <a:schemeClr val="accent2"/>
              </a:gs>
              <a:gs pos="100000">
                <a:schemeClr val="bg1"/>
              </a:gs>
            </a:gsLst>
            <a:lin ang="0" scaled="1"/>
            <a:tileRect/>
          </a:gradFill>
          <a:ln w="9525">
            <a:noFill/>
          </a:ln>
        </p:spPr>
        <p:txBody>
          <a:bodyPr wrap="none" anchor="ctr"/>
          <a:lstStyle/>
          <a:p>
            <a:pPr algn="ctr" eaLnBrk="1" hangingPunct="1"/>
            <a:endParaRPr lang="en-US" altLang="en-US" sz="2400" b="0" dirty="0">
              <a:latin typeface="Tahoma" panose="020B0604030504040204" pitchFamily="34" charset="0"/>
            </a:endParaRPr>
          </a:p>
        </p:txBody>
      </p:sp>
      <p:sp>
        <p:nvSpPr>
          <p:cNvPr id="62469" name="Rectangle 4"/>
          <p:cNvSpPr/>
          <p:nvPr/>
        </p:nvSpPr>
        <p:spPr>
          <a:xfrm>
            <a:off x="490538" y="530225"/>
            <a:ext cx="422275" cy="474663"/>
          </a:xfrm>
          <a:prstGeom prst="rect">
            <a:avLst/>
          </a:prstGeom>
          <a:solidFill>
            <a:schemeClr val="folHlink"/>
          </a:solidFill>
          <a:ln w="9525">
            <a:noFill/>
          </a:ln>
        </p:spPr>
        <p:txBody>
          <a:bodyPr wrap="none" anchor="ctr"/>
          <a:lstStyle/>
          <a:p>
            <a:pPr algn="ctr" eaLnBrk="1" hangingPunct="1"/>
            <a:endParaRPr lang="en-US" altLang="en-US" sz="2400" b="0" dirty="0">
              <a:latin typeface="Tahoma" panose="020B0604030504040204" pitchFamily="34" charset="0"/>
            </a:endParaRPr>
          </a:p>
        </p:txBody>
      </p:sp>
      <p:sp>
        <p:nvSpPr>
          <p:cNvPr id="62470" name="Rectangle 5"/>
          <p:cNvSpPr/>
          <p:nvPr/>
        </p:nvSpPr>
        <p:spPr>
          <a:xfrm>
            <a:off x="860425" y="530225"/>
            <a:ext cx="368300" cy="474663"/>
          </a:xfrm>
          <a:prstGeom prst="rect">
            <a:avLst/>
          </a:prstGeom>
          <a:gradFill rotWithShape="0">
            <a:gsLst>
              <a:gs pos="0">
                <a:schemeClr val="folHlink"/>
              </a:gs>
              <a:gs pos="100000">
                <a:schemeClr val="bg1"/>
              </a:gs>
            </a:gsLst>
            <a:lin ang="0" scaled="1"/>
            <a:tileRect/>
          </a:gradFill>
          <a:ln w="9525">
            <a:noFill/>
          </a:ln>
        </p:spPr>
        <p:txBody>
          <a:bodyPr wrap="none" anchor="ctr"/>
          <a:lstStyle/>
          <a:p>
            <a:pPr algn="ctr" eaLnBrk="1" hangingPunct="1"/>
            <a:endParaRPr lang="en-US" altLang="en-US" sz="2400" b="0" dirty="0">
              <a:latin typeface="Tahoma" panose="020B0604030504040204" pitchFamily="34" charset="0"/>
            </a:endParaRPr>
          </a:p>
        </p:txBody>
      </p:sp>
      <p:sp>
        <p:nvSpPr>
          <p:cNvPr id="62471" name="Rectangle 6"/>
          <p:cNvSpPr/>
          <p:nvPr/>
        </p:nvSpPr>
        <p:spPr>
          <a:xfrm>
            <a:off x="76200" y="457200"/>
            <a:ext cx="560388" cy="422275"/>
          </a:xfrm>
          <a:prstGeom prst="rect">
            <a:avLst/>
          </a:prstGeom>
          <a:gradFill rotWithShape="0">
            <a:gsLst>
              <a:gs pos="0">
                <a:schemeClr val="bg1"/>
              </a:gs>
              <a:gs pos="100000">
                <a:schemeClr val="hlink"/>
              </a:gs>
            </a:gsLst>
            <a:lin ang="18900000" scaled="1"/>
            <a:tileRect/>
          </a:gradFill>
          <a:ln w="9525">
            <a:noFill/>
          </a:ln>
        </p:spPr>
        <p:txBody>
          <a:bodyPr wrap="none" anchor="ctr"/>
          <a:lstStyle/>
          <a:p>
            <a:pPr algn="ctr" eaLnBrk="1" hangingPunct="1"/>
            <a:endParaRPr lang="en-US" altLang="en-US" sz="2400" b="0" dirty="0">
              <a:latin typeface="Tahoma" panose="020B0604030504040204" pitchFamily="34" charset="0"/>
            </a:endParaRPr>
          </a:p>
        </p:txBody>
      </p:sp>
      <p:sp>
        <p:nvSpPr>
          <p:cNvPr id="62472" name="Rectangle 7"/>
          <p:cNvSpPr/>
          <p:nvPr/>
        </p:nvSpPr>
        <p:spPr>
          <a:xfrm>
            <a:off x="711200" y="0"/>
            <a:ext cx="31750" cy="1052513"/>
          </a:xfrm>
          <a:prstGeom prst="rect">
            <a:avLst/>
          </a:prstGeom>
          <a:solidFill>
            <a:schemeClr val="bg2"/>
          </a:solidFill>
          <a:ln w="9525">
            <a:noFill/>
          </a:ln>
        </p:spPr>
        <p:txBody>
          <a:bodyPr wrap="none" anchor="ctr"/>
          <a:lstStyle/>
          <a:p>
            <a:pPr algn="ctr" eaLnBrk="1" hangingPunct="1"/>
            <a:endParaRPr lang="en-US" altLang="en-US" sz="2400" b="0" dirty="0">
              <a:latin typeface="Tahoma" panose="020B0604030504040204" pitchFamily="34" charset="0"/>
            </a:endParaRPr>
          </a:p>
        </p:txBody>
      </p:sp>
      <p:sp>
        <p:nvSpPr>
          <p:cNvPr id="62473" name="Rectangle 8"/>
          <p:cNvSpPr/>
          <p:nvPr/>
        </p:nvSpPr>
        <p:spPr>
          <a:xfrm>
            <a:off x="442913" y="533400"/>
            <a:ext cx="8226425" cy="31750"/>
          </a:xfrm>
          <a:prstGeom prst="rect">
            <a:avLst/>
          </a:prstGeom>
          <a:gradFill rotWithShape="0">
            <a:gsLst>
              <a:gs pos="0">
                <a:schemeClr val="bg2"/>
              </a:gs>
              <a:gs pos="100000">
                <a:schemeClr val="bg1"/>
              </a:gs>
            </a:gsLst>
            <a:lin ang="0" scaled="1"/>
            <a:tileRect/>
          </a:gradFill>
          <a:ln w="9525">
            <a:noFill/>
          </a:ln>
        </p:spPr>
        <p:txBody>
          <a:bodyPr wrap="none" anchor="ctr"/>
          <a:lstStyle/>
          <a:p>
            <a:pPr algn="ctr" eaLnBrk="1" hangingPunct="1"/>
            <a:endParaRPr lang="en-US" altLang="en-US" sz="2400" b="0" dirty="0">
              <a:latin typeface="Tahoma" panose="020B0604030504040204" pitchFamily="34" charset="0"/>
            </a:endParaRPr>
          </a:p>
        </p:txBody>
      </p:sp>
      <p:sp>
        <p:nvSpPr>
          <p:cNvPr id="62474" name="Line 9"/>
          <p:cNvSpPr/>
          <p:nvPr/>
        </p:nvSpPr>
        <p:spPr>
          <a:xfrm>
            <a:off x="457200" y="2667000"/>
            <a:ext cx="8153400" cy="0"/>
          </a:xfrm>
          <a:prstGeom prst="line">
            <a:avLst/>
          </a:prstGeom>
          <a:ln w="76200" cap="flat" cmpd="sng">
            <a:solidFill>
              <a:srgbClr val="009900"/>
            </a:solidFill>
            <a:prstDash val="solid"/>
            <a:headEnd type="none" w="med" len="med"/>
            <a:tailEnd type="none" w="med" len="med"/>
          </a:ln>
        </p:spPr>
      </p:sp>
      <p:sp>
        <p:nvSpPr>
          <p:cNvPr id="62475" name="Line 10"/>
          <p:cNvSpPr/>
          <p:nvPr/>
        </p:nvSpPr>
        <p:spPr>
          <a:xfrm>
            <a:off x="458788" y="4419600"/>
            <a:ext cx="8153400" cy="0"/>
          </a:xfrm>
          <a:prstGeom prst="line">
            <a:avLst/>
          </a:prstGeom>
          <a:ln w="76200" cap="flat" cmpd="sng">
            <a:solidFill>
              <a:srgbClr val="009900"/>
            </a:solidFill>
            <a:prstDash val="solid"/>
            <a:headEnd type="none" w="med" len="med"/>
            <a:tailEnd type="none" w="med" len="med"/>
          </a:ln>
        </p:spPr>
      </p:sp>
      <p:sp>
        <p:nvSpPr>
          <p:cNvPr id="62476" name="Rectangle 11"/>
          <p:cNvSpPr/>
          <p:nvPr/>
        </p:nvSpPr>
        <p:spPr>
          <a:xfrm>
            <a:off x="495300" y="2759075"/>
            <a:ext cx="8077200" cy="1570038"/>
          </a:xfrm>
          <a:prstGeom prst="rect">
            <a:avLst/>
          </a:prstGeom>
          <a:solidFill>
            <a:srgbClr val="99FF33"/>
          </a:solidFill>
          <a:ln w="76200">
            <a:noFill/>
          </a:ln>
        </p:spPr>
        <p:txBody>
          <a:bodyPr>
            <a:spAutoFit/>
          </a:bodyPr>
          <a:lstStyle/>
          <a:p>
            <a:pPr algn="ctr"/>
            <a:r>
              <a:rPr lang="en-US" altLang="en-US" dirty="0">
                <a:latin typeface="Arial" panose="020B0604020202020204" pitchFamily="34" charset="0"/>
              </a:rPr>
              <a:t>In Selective Repeat, the size of the sender and receiver window</a:t>
            </a:r>
          </a:p>
          <a:p>
            <a:pPr algn="ctr"/>
            <a:r>
              <a:rPr lang="en-US" altLang="en-US" dirty="0">
                <a:latin typeface="Arial" panose="020B0604020202020204" pitchFamily="34" charset="0"/>
              </a:rPr>
              <a:t>must be at most one-half of 2</a:t>
            </a:r>
            <a:r>
              <a:rPr lang="en-US" altLang="en-US" baseline="30000" dirty="0">
                <a:latin typeface="Arial" panose="020B0604020202020204" pitchFamily="34" charset="0"/>
              </a:rPr>
              <a:t>m</a:t>
            </a:r>
            <a:r>
              <a:rPr lang="en-US" altLang="en-US" dirty="0">
                <a:latin typeface="Arial" panose="020B0604020202020204" pitchFamily="34" charset="0"/>
              </a:rPr>
              <a:t>.</a:t>
            </a:r>
          </a:p>
        </p:txBody>
      </p:sp>
      <p:grpSp>
        <p:nvGrpSpPr>
          <p:cNvPr id="62477" name="Group 12"/>
          <p:cNvGrpSpPr/>
          <p:nvPr/>
        </p:nvGrpSpPr>
        <p:grpSpPr>
          <a:xfrm>
            <a:off x="457200" y="1981200"/>
            <a:ext cx="1143000" cy="566738"/>
            <a:chOff x="1200" y="1248"/>
            <a:chExt cx="720" cy="357"/>
          </a:xfrm>
        </p:grpSpPr>
        <p:pic>
          <p:nvPicPr>
            <p:cNvPr id="62478" name="Picture 13"/>
            <p:cNvPicPr>
              <a:picLocks noChangeAspect="1"/>
            </p:cNvPicPr>
            <p:nvPr/>
          </p:nvPicPr>
          <p:blipFill>
            <a:blip r:embed="rId3"/>
            <a:stretch>
              <a:fillRect/>
            </a:stretch>
          </p:blipFill>
          <p:spPr>
            <a:xfrm>
              <a:off x="1200" y="1248"/>
              <a:ext cx="720" cy="357"/>
            </a:xfrm>
            <a:prstGeom prst="rect">
              <a:avLst/>
            </a:prstGeom>
            <a:noFill/>
            <a:ln w="9525">
              <a:noFill/>
            </a:ln>
          </p:spPr>
        </p:pic>
        <p:sp>
          <p:nvSpPr>
            <p:cNvPr id="62479" name="Text Box 14"/>
            <p:cNvSpPr txBox="1"/>
            <p:nvPr/>
          </p:nvSpPr>
          <p:spPr>
            <a:xfrm>
              <a:off x="1284" y="1248"/>
              <a:ext cx="551" cy="327"/>
            </a:xfrm>
            <a:prstGeom prst="rect">
              <a:avLst/>
            </a:prstGeom>
            <a:noFill/>
            <a:ln w="9525">
              <a:noFill/>
            </a:ln>
          </p:spPr>
          <p:txBody>
            <a:bodyPr wrap="none">
              <a:spAutoFit/>
            </a:bodyPr>
            <a:lstStyle/>
            <a:p>
              <a:r>
                <a:rPr lang="en-US" altLang="en-US" sz="2800" dirty="0">
                  <a:solidFill>
                    <a:schemeClr val="hlink"/>
                  </a:solidFill>
                  <a:latin typeface="Times New Roman" panose="02020603050405020304" charset="0"/>
                </a:rPr>
                <a:t>Note</a:t>
              </a:r>
            </a:p>
          </p:txBody>
        </p:sp>
      </p:gr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1" name="Rectangle 14"/>
          <p:cNvSpPr/>
          <p:nvPr/>
        </p:nvSpPr>
        <p:spPr>
          <a:xfrm>
            <a:off x="152400" y="133985"/>
            <a:ext cx="8153400" cy="398780"/>
          </a:xfrm>
          <a:prstGeom prst="rect">
            <a:avLst/>
          </a:prstGeom>
          <a:solidFill>
            <a:schemeClr val="bg1"/>
          </a:solidFill>
          <a:ln w="9525">
            <a:noFill/>
          </a:ln>
        </p:spPr>
        <p:txBody>
          <a:bodyPr anchor="ctr">
            <a:spAutoFit/>
          </a:bodyPr>
          <a:lstStyle/>
          <a:p>
            <a:r>
              <a:rPr lang="en-US" altLang="en-US" sz="2000" dirty="0">
                <a:latin typeface="Times-BoldItalic"/>
              </a:rPr>
              <a:t>Selective-Repeat, window size</a:t>
            </a:r>
          </a:p>
        </p:txBody>
      </p:sp>
      <p:pic>
        <p:nvPicPr>
          <p:cNvPr id="48133" name="Picture 5"/>
          <p:cNvPicPr>
            <a:picLocks noChangeAspect="1"/>
          </p:cNvPicPr>
          <p:nvPr/>
        </p:nvPicPr>
        <p:blipFill>
          <a:blip r:embed="rId3"/>
          <a:stretch>
            <a:fillRect/>
          </a:stretch>
        </p:blipFill>
        <p:spPr>
          <a:xfrm>
            <a:off x="344488" y="914400"/>
            <a:ext cx="3846512" cy="2636838"/>
          </a:xfrm>
          <a:prstGeom prst="rect">
            <a:avLst/>
          </a:prstGeom>
          <a:noFill/>
          <a:ln w="9525">
            <a:noFill/>
          </a:ln>
        </p:spPr>
      </p:pic>
      <p:pic>
        <p:nvPicPr>
          <p:cNvPr id="48134" name="Picture 6"/>
          <p:cNvPicPr>
            <a:picLocks noChangeAspect="1"/>
          </p:cNvPicPr>
          <p:nvPr/>
        </p:nvPicPr>
        <p:blipFill>
          <a:blip r:embed="rId4"/>
          <a:stretch>
            <a:fillRect/>
          </a:stretch>
        </p:blipFill>
        <p:spPr>
          <a:xfrm>
            <a:off x="4419600" y="3194050"/>
            <a:ext cx="4167188" cy="3130550"/>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48133"/>
                                        </p:tgtEl>
                                        <p:attrNameLst>
                                          <p:attrName>style.visibility</p:attrName>
                                        </p:attrNameLst>
                                      </p:cBhvr>
                                      <p:to>
                                        <p:strVal val="visible"/>
                                      </p:to>
                                    </p:set>
                                    <p:animEffect transition="in" filter="wipe(up)">
                                      <p:cBhvr>
                                        <p:cTn id="7" dur="500"/>
                                        <p:tgtEl>
                                          <p:spTgt spid="4813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48134"/>
                                        </p:tgtEl>
                                        <p:attrNameLst>
                                          <p:attrName>style.visibility</p:attrName>
                                        </p:attrNameLst>
                                      </p:cBhvr>
                                      <p:to>
                                        <p:strVal val="visible"/>
                                      </p:to>
                                    </p:set>
                                    <p:animEffect transition="in" filter="wipe(up)">
                                      <p:cBhvr>
                                        <p:cTn id="12" dur="500"/>
                                        <p:tgtEl>
                                          <p:spTgt spid="481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Check Your Understanding</a:t>
            </a:r>
            <a:endParaRPr lang="en-IN" dirty="0"/>
          </a:p>
        </p:txBody>
      </p:sp>
      <p:sp>
        <p:nvSpPr>
          <p:cNvPr id="3" name="Content Placeholder 2"/>
          <p:cNvSpPr>
            <a:spLocks noGrp="1"/>
          </p:cNvSpPr>
          <p:nvPr>
            <p:ph idx="1"/>
          </p:nvPr>
        </p:nvSpPr>
        <p:spPr/>
        <p:txBody>
          <a:bodyPr/>
          <a:lstStyle/>
          <a:p>
            <a:pPr marL="0" indent="0" algn="just">
              <a:buNone/>
            </a:pPr>
            <a:endParaRPr lang="en-US" altLang="en-US" sz="3200" dirty="0" smtClean="0">
              <a:latin typeface="Times New Roman" panose="02020603050405020304" charset="0"/>
              <a:cs typeface="Times New Roman" panose="02020603050405020304" charset="0"/>
            </a:endParaRPr>
          </a:p>
          <a:p>
            <a:pPr marL="0" indent="0" algn="just">
              <a:buNone/>
            </a:pPr>
            <a:endParaRPr lang="en-US" altLang="en-US" sz="3200" dirty="0">
              <a:latin typeface="Times New Roman" panose="02020603050405020304" charset="0"/>
              <a:cs typeface="Times New Roman" panose="02020603050405020304" charset="0"/>
            </a:endParaRPr>
          </a:p>
          <a:p>
            <a:pPr marL="0" indent="0" algn="just">
              <a:buNone/>
            </a:pPr>
            <a:r>
              <a:rPr lang="en-US" altLang="en-US" sz="3200" dirty="0" smtClean="0">
                <a:latin typeface="Times New Roman" panose="02020603050405020304" charset="0"/>
                <a:cs typeface="Times New Roman" panose="02020603050405020304" charset="0"/>
              </a:rPr>
              <a:t>	What is the difference between Go back N and Selective Repeat Protocol?</a:t>
            </a:r>
            <a:endParaRPr lang="en-US" altLang="en-US" sz="3200" dirty="0">
              <a:latin typeface="Times New Roman" panose="02020603050405020304" charset="0"/>
              <a:cs typeface="Times New Roman" panose="02020603050405020304" charset="0"/>
            </a:endParaRPr>
          </a:p>
          <a:p>
            <a:pPr marL="0" indent="0">
              <a:lnSpc>
                <a:spcPct val="200000"/>
              </a:lnSpc>
              <a:buNone/>
            </a:pPr>
            <a:endParaRPr lang="en-US" altLang="en-IN" dirty="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Outcome</a:t>
            </a:r>
          </a:p>
        </p:txBody>
      </p:sp>
      <p:sp>
        <p:nvSpPr>
          <p:cNvPr id="3" name="Content Placeholder 2"/>
          <p:cNvSpPr>
            <a:spLocks noGrp="1"/>
          </p:cNvSpPr>
          <p:nvPr>
            <p:ph idx="1"/>
          </p:nvPr>
        </p:nvSpPr>
        <p:spPr/>
        <p:txBody>
          <a:bodyPr/>
          <a:lstStyle/>
          <a:p>
            <a:pPr marL="0" indent="0">
              <a:buNone/>
            </a:pPr>
            <a:r>
              <a:rPr lang="en-US" sz="2400" dirty="0"/>
              <a:t>Student should be able to </a:t>
            </a:r>
            <a:r>
              <a:rPr lang="en-US" sz="2400" dirty="0" smtClean="0"/>
              <a:t>understand</a:t>
            </a:r>
            <a:endParaRPr lang="en-US" sz="2400" dirty="0"/>
          </a:p>
          <a:p>
            <a:pPr marL="0" indent="0">
              <a:buNone/>
            </a:pPr>
            <a:endParaRPr lang="en-US" sz="2400" dirty="0"/>
          </a:p>
          <a:p>
            <a:pPr eaLnBrk="1" hangingPunct="1">
              <a:lnSpc>
                <a:spcPct val="90000"/>
              </a:lnSpc>
            </a:pPr>
            <a:r>
              <a:rPr lang="en-US" dirty="0" smtClean="0"/>
              <a:t>Transport Layer Flow control protocols</a:t>
            </a:r>
          </a:p>
          <a:p>
            <a:pPr lvl="1" eaLnBrk="1" hangingPunct="1">
              <a:lnSpc>
                <a:spcPct val="90000"/>
              </a:lnSpc>
            </a:pPr>
            <a:r>
              <a:rPr lang="en-US" dirty="0" smtClean="0"/>
              <a:t>Simple protocol</a:t>
            </a:r>
          </a:p>
          <a:p>
            <a:pPr lvl="1" eaLnBrk="1" hangingPunct="1">
              <a:lnSpc>
                <a:spcPct val="90000"/>
              </a:lnSpc>
            </a:pPr>
            <a:r>
              <a:rPr lang="en-US" dirty="0" smtClean="0"/>
              <a:t>Stop and wait protocol</a:t>
            </a:r>
          </a:p>
          <a:p>
            <a:pPr lvl="1" eaLnBrk="1" hangingPunct="1">
              <a:lnSpc>
                <a:spcPct val="90000"/>
              </a:lnSpc>
            </a:pPr>
            <a:r>
              <a:rPr lang="en-US" dirty="0" smtClean="0"/>
              <a:t>Go back N protocol</a:t>
            </a:r>
          </a:p>
          <a:p>
            <a:pPr lvl="1" eaLnBrk="1" hangingPunct="1">
              <a:lnSpc>
                <a:spcPct val="90000"/>
              </a:lnSpc>
            </a:pPr>
            <a:r>
              <a:rPr lang="en-US" dirty="0" smtClean="0"/>
              <a:t>Selective Repeat protocol</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Title 5"/>
          <p:cNvSpPr>
            <a:spLocks noGrp="1"/>
          </p:cNvSpPr>
          <p:nvPr>
            <p:ph type="ctrTitle"/>
          </p:nvPr>
        </p:nvSpPr>
        <p:spPr/>
        <p:txBody>
          <a:bodyPr vert="horz" wrap="square" lIns="91440" tIns="45720" rIns="91440" bIns="45720" anchor="ctr"/>
          <a:lstStyle/>
          <a:p>
            <a:pPr>
              <a:buClrTx/>
              <a:buSzTx/>
              <a:buFontTx/>
            </a:pPr>
            <a:r>
              <a:rPr lang="en-IN" altLang="x-none" sz="5400" b="1" dirty="0"/>
              <a:t>THANK YOU</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2"/>
          <p:cNvSpPr/>
          <p:nvPr/>
        </p:nvSpPr>
        <p:spPr>
          <a:xfrm>
            <a:off x="366713" y="107950"/>
            <a:ext cx="438150" cy="474663"/>
          </a:xfrm>
          <a:prstGeom prst="rect">
            <a:avLst/>
          </a:prstGeom>
          <a:solidFill>
            <a:schemeClr val="accent2"/>
          </a:solidFill>
          <a:ln w="9525">
            <a:noFill/>
          </a:ln>
        </p:spPr>
        <p:txBody>
          <a:bodyPr wrap="none" anchor="ctr"/>
          <a:lstStyle/>
          <a:p>
            <a:pPr algn="ctr" eaLnBrk="1" hangingPunct="1"/>
            <a:endParaRPr lang="en-US" altLang="en-US" sz="2400" b="0" i="0" dirty="0">
              <a:latin typeface="Tahoma" panose="020B0604030504040204" pitchFamily="34" charset="0"/>
            </a:endParaRPr>
          </a:p>
        </p:txBody>
      </p:sp>
      <p:sp>
        <p:nvSpPr>
          <p:cNvPr id="6148" name="Rectangle 3"/>
          <p:cNvSpPr/>
          <p:nvPr/>
        </p:nvSpPr>
        <p:spPr>
          <a:xfrm>
            <a:off x="749300" y="107950"/>
            <a:ext cx="328613" cy="474663"/>
          </a:xfrm>
          <a:prstGeom prst="rect">
            <a:avLst/>
          </a:prstGeom>
          <a:gradFill rotWithShape="0">
            <a:gsLst>
              <a:gs pos="0">
                <a:schemeClr val="accent2"/>
              </a:gs>
              <a:gs pos="100000">
                <a:schemeClr val="bg1"/>
              </a:gs>
            </a:gsLst>
            <a:lin ang="0" scaled="1"/>
            <a:tileRect/>
          </a:gradFill>
          <a:ln w="9525">
            <a:noFill/>
          </a:ln>
        </p:spPr>
        <p:txBody>
          <a:bodyPr wrap="none" anchor="ctr"/>
          <a:lstStyle/>
          <a:p>
            <a:pPr algn="ctr" eaLnBrk="1" hangingPunct="1"/>
            <a:endParaRPr lang="en-US" altLang="en-US" sz="2400" b="0" i="0" dirty="0">
              <a:latin typeface="Tahoma" panose="020B0604030504040204" pitchFamily="34" charset="0"/>
            </a:endParaRPr>
          </a:p>
        </p:txBody>
      </p:sp>
      <p:sp>
        <p:nvSpPr>
          <p:cNvPr id="6149" name="Rectangle 4"/>
          <p:cNvSpPr/>
          <p:nvPr/>
        </p:nvSpPr>
        <p:spPr>
          <a:xfrm>
            <a:off x="490538" y="530225"/>
            <a:ext cx="422275" cy="474663"/>
          </a:xfrm>
          <a:prstGeom prst="rect">
            <a:avLst/>
          </a:prstGeom>
          <a:solidFill>
            <a:schemeClr val="folHlink"/>
          </a:solidFill>
          <a:ln w="9525">
            <a:noFill/>
          </a:ln>
        </p:spPr>
        <p:txBody>
          <a:bodyPr wrap="none" anchor="ctr"/>
          <a:lstStyle/>
          <a:p>
            <a:pPr algn="ctr" eaLnBrk="1" hangingPunct="1"/>
            <a:endParaRPr lang="en-US" altLang="en-US" sz="2400" b="0" i="0" dirty="0">
              <a:latin typeface="Tahoma" panose="020B0604030504040204" pitchFamily="34" charset="0"/>
            </a:endParaRPr>
          </a:p>
        </p:txBody>
      </p:sp>
      <p:sp>
        <p:nvSpPr>
          <p:cNvPr id="6150" name="Rectangle 5"/>
          <p:cNvSpPr/>
          <p:nvPr/>
        </p:nvSpPr>
        <p:spPr>
          <a:xfrm>
            <a:off x="860425" y="530225"/>
            <a:ext cx="368300" cy="474663"/>
          </a:xfrm>
          <a:prstGeom prst="rect">
            <a:avLst/>
          </a:prstGeom>
          <a:gradFill rotWithShape="0">
            <a:gsLst>
              <a:gs pos="0">
                <a:schemeClr val="folHlink"/>
              </a:gs>
              <a:gs pos="100000">
                <a:schemeClr val="bg1"/>
              </a:gs>
            </a:gsLst>
            <a:lin ang="0" scaled="1"/>
            <a:tileRect/>
          </a:gradFill>
          <a:ln w="9525">
            <a:noFill/>
          </a:ln>
        </p:spPr>
        <p:txBody>
          <a:bodyPr wrap="none" anchor="ctr"/>
          <a:lstStyle/>
          <a:p>
            <a:pPr algn="ctr" eaLnBrk="1" hangingPunct="1"/>
            <a:endParaRPr lang="en-US" altLang="en-US" sz="2400" b="0" i="0" dirty="0">
              <a:latin typeface="Tahoma" panose="020B0604030504040204" pitchFamily="34" charset="0"/>
            </a:endParaRPr>
          </a:p>
        </p:txBody>
      </p:sp>
      <p:sp>
        <p:nvSpPr>
          <p:cNvPr id="6151" name="Rectangle 6"/>
          <p:cNvSpPr/>
          <p:nvPr/>
        </p:nvSpPr>
        <p:spPr>
          <a:xfrm>
            <a:off x="76200" y="457200"/>
            <a:ext cx="560388" cy="422275"/>
          </a:xfrm>
          <a:prstGeom prst="rect">
            <a:avLst/>
          </a:prstGeom>
          <a:gradFill rotWithShape="0">
            <a:gsLst>
              <a:gs pos="0">
                <a:schemeClr val="bg1"/>
              </a:gs>
              <a:gs pos="100000">
                <a:schemeClr val="hlink"/>
              </a:gs>
            </a:gsLst>
            <a:lin ang="18900000" scaled="1"/>
            <a:tileRect/>
          </a:gradFill>
          <a:ln w="9525">
            <a:noFill/>
          </a:ln>
        </p:spPr>
        <p:txBody>
          <a:bodyPr wrap="none" anchor="ctr"/>
          <a:lstStyle/>
          <a:p>
            <a:pPr algn="ctr" eaLnBrk="1" hangingPunct="1"/>
            <a:endParaRPr lang="en-US" altLang="en-US" sz="2400" b="0" i="0" dirty="0">
              <a:latin typeface="Tahoma" panose="020B0604030504040204" pitchFamily="34" charset="0"/>
            </a:endParaRPr>
          </a:p>
        </p:txBody>
      </p:sp>
      <p:sp>
        <p:nvSpPr>
          <p:cNvPr id="6152" name="Rectangle 7"/>
          <p:cNvSpPr/>
          <p:nvPr/>
        </p:nvSpPr>
        <p:spPr>
          <a:xfrm>
            <a:off x="711200" y="0"/>
            <a:ext cx="31750" cy="1052513"/>
          </a:xfrm>
          <a:prstGeom prst="rect">
            <a:avLst/>
          </a:prstGeom>
          <a:solidFill>
            <a:schemeClr val="bg2"/>
          </a:solidFill>
          <a:ln w="9525">
            <a:noFill/>
          </a:ln>
        </p:spPr>
        <p:txBody>
          <a:bodyPr wrap="none" anchor="ctr"/>
          <a:lstStyle/>
          <a:p>
            <a:pPr algn="ctr" eaLnBrk="1" hangingPunct="1"/>
            <a:endParaRPr lang="en-US" altLang="en-US" sz="2400" b="0" i="0" dirty="0">
              <a:latin typeface="Tahoma" panose="020B0604030504040204" pitchFamily="34" charset="0"/>
            </a:endParaRPr>
          </a:p>
        </p:txBody>
      </p:sp>
      <p:sp>
        <p:nvSpPr>
          <p:cNvPr id="6153" name="Rectangle 8"/>
          <p:cNvSpPr/>
          <p:nvPr/>
        </p:nvSpPr>
        <p:spPr>
          <a:xfrm>
            <a:off x="442913" y="533400"/>
            <a:ext cx="8226425" cy="31750"/>
          </a:xfrm>
          <a:prstGeom prst="rect">
            <a:avLst/>
          </a:prstGeom>
          <a:gradFill rotWithShape="0">
            <a:gsLst>
              <a:gs pos="0">
                <a:schemeClr val="bg2"/>
              </a:gs>
              <a:gs pos="100000">
                <a:schemeClr val="bg1"/>
              </a:gs>
            </a:gsLst>
            <a:lin ang="0" scaled="1"/>
            <a:tileRect/>
          </a:gradFill>
          <a:ln w="9525">
            <a:noFill/>
          </a:ln>
        </p:spPr>
        <p:txBody>
          <a:bodyPr wrap="none" anchor="ctr"/>
          <a:lstStyle/>
          <a:p>
            <a:pPr algn="ctr" eaLnBrk="1" hangingPunct="1"/>
            <a:endParaRPr lang="en-US" altLang="en-US" sz="2400" b="0" i="0" dirty="0">
              <a:latin typeface="Tahoma" panose="020B0604030504040204" pitchFamily="34" charset="0"/>
            </a:endParaRPr>
          </a:p>
        </p:txBody>
      </p:sp>
      <p:sp>
        <p:nvSpPr>
          <p:cNvPr id="8202" name="Text Box 9"/>
          <p:cNvSpPr txBox="1">
            <a:spLocks noChangeArrowheads="1"/>
          </p:cNvSpPr>
          <p:nvPr/>
        </p:nvSpPr>
        <p:spPr bwMode="auto">
          <a:xfrm>
            <a:off x="1106488" y="0"/>
            <a:ext cx="5182235" cy="645160"/>
          </a:xfrm>
          <a:prstGeom prst="rect">
            <a:avLst/>
          </a:prstGeom>
          <a:noFill/>
          <a:ln>
            <a:noFill/>
          </a:ln>
        </p:spPr>
        <p:txBody>
          <a:bodyPr wrap="none">
            <a:spAutoFit/>
          </a:bodyPr>
          <a:lstStyle>
            <a:lvl1pPr eaLnBrk="0" hangingPunct="0">
              <a:defRPr sz="3200" b="1" i="1">
                <a:solidFill>
                  <a:schemeClr val="tx1"/>
                </a:solidFill>
                <a:latin typeface="Baby Kruffy" pitchFamily="2" charset="0"/>
              </a:defRPr>
            </a:lvl1pPr>
            <a:lvl2pPr marL="742950" indent="-285750" eaLnBrk="0" hangingPunct="0">
              <a:defRPr sz="3200" b="1" i="1">
                <a:solidFill>
                  <a:schemeClr val="tx1"/>
                </a:solidFill>
                <a:latin typeface="Baby Kruffy" pitchFamily="2" charset="0"/>
              </a:defRPr>
            </a:lvl2pPr>
            <a:lvl3pPr marL="1143000" indent="-228600" eaLnBrk="0" hangingPunct="0">
              <a:defRPr sz="3200" b="1" i="1">
                <a:solidFill>
                  <a:schemeClr val="tx1"/>
                </a:solidFill>
                <a:latin typeface="Baby Kruffy" pitchFamily="2" charset="0"/>
              </a:defRPr>
            </a:lvl3pPr>
            <a:lvl4pPr marL="1600200" indent="-228600" eaLnBrk="0" hangingPunct="0">
              <a:defRPr sz="3200" b="1" i="1">
                <a:solidFill>
                  <a:schemeClr val="tx1"/>
                </a:solidFill>
                <a:latin typeface="Baby Kruffy" pitchFamily="2" charset="0"/>
              </a:defRPr>
            </a:lvl4pPr>
            <a:lvl5pPr marL="2057400" indent="-228600" eaLnBrk="0" hangingPunct="0">
              <a:defRPr sz="3200" b="1" i="1">
                <a:solidFill>
                  <a:schemeClr val="tx1"/>
                </a:solidFill>
                <a:latin typeface="Baby Kruffy" pitchFamily="2" charset="0"/>
              </a:defRPr>
            </a:lvl5pPr>
            <a:lvl6pPr marL="2514600" indent="-228600" eaLnBrk="0" fontAlgn="base" hangingPunct="0">
              <a:spcBef>
                <a:spcPct val="0"/>
              </a:spcBef>
              <a:spcAft>
                <a:spcPct val="0"/>
              </a:spcAft>
              <a:defRPr sz="3200" b="1" i="1">
                <a:solidFill>
                  <a:schemeClr val="tx1"/>
                </a:solidFill>
                <a:latin typeface="Baby Kruffy" pitchFamily="2" charset="0"/>
              </a:defRPr>
            </a:lvl6pPr>
            <a:lvl7pPr marL="2971800" indent="-228600" eaLnBrk="0" fontAlgn="base" hangingPunct="0">
              <a:spcBef>
                <a:spcPct val="0"/>
              </a:spcBef>
              <a:spcAft>
                <a:spcPct val="0"/>
              </a:spcAft>
              <a:defRPr sz="3200" b="1" i="1">
                <a:solidFill>
                  <a:schemeClr val="tx1"/>
                </a:solidFill>
                <a:latin typeface="Baby Kruffy" pitchFamily="2" charset="0"/>
              </a:defRPr>
            </a:lvl7pPr>
            <a:lvl8pPr marL="3429000" indent="-228600" eaLnBrk="0" fontAlgn="base" hangingPunct="0">
              <a:spcBef>
                <a:spcPct val="0"/>
              </a:spcBef>
              <a:spcAft>
                <a:spcPct val="0"/>
              </a:spcAft>
              <a:defRPr sz="3200" b="1" i="1">
                <a:solidFill>
                  <a:schemeClr val="tx1"/>
                </a:solidFill>
                <a:latin typeface="Baby Kruffy" pitchFamily="2" charset="0"/>
              </a:defRPr>
            </a:lvl8pPr>
            <a:lvl9pPr marL="3886200" indent="-228600" eaLnBrk="0" fontAlgn="base" hangingPunct="0">
              <a:spcBef>
                <a:spcPct val="0"/>
              </a:spcBef>
              <a:spcAft>
                <a:spcPct val="0"/>
              </a:spcAft>
              <a:defRPr sz="3200" b="1" i="1">
                <a:solidFill>
                  <a:schemeClr val="tx1"/>
                </a:solidFill>
                <a:latin typeface="Baby Kruffy" pitchFamily="2" charset="0"/>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3600" b="1" i="1" u="none" strike="noStrike" kern="1200" cap="none" spc="0" normalizeH="0" baseline="0" noProof="0" smtClean="0">
                <a:ln>
                  <a:noFill/>
                </a:ln>
                <a:solidFill>
                  <a:schemeClr val="hlink"/>
                </a:solidFill>
                <a:effectLst>
                  <a:outerShdw blurRad="38100" dist="38100" dir="2700000" algn="tl">
                    <a:srgbClr val="C0C0C0"/>
                  </a:outerShdw>
                </a:effectLst>
                <a:uLnTx/>
                <a:uFillTx/>
                <a:latin typeface="Times New Roman" panose="02020603050405020304" charset="0"/>
                <a:ea typeface="+mn-ea"/>
                <a:cs typeface="+mn-cs"/>
              </a:rPr>
              <a:t>  Transport-Layer Services</a:t>
            </a:r>
          </a:p>
        </p:txBody>
      </p:sp>
      <p:sp>
        <p:nvSpPr>
          <p:cNvPr id="6155" name="Rectangle 10"/>
          <p:cNvSpPr/>
          <p:nvPr/>
        </p:nvSpPr>
        <p:spPr>
          <a:xfrm>
            <a:off x="381000" y="1293813"/>
            <a:ext cx="7924800" cy="2245360"/>
          </a:xfrm>
          <a:prstGeom prst="rect">
            <a:avLst/>
          </a:prstGeom>
          <a:solidFill>
            <a:schemeClr val="bg1"/>
          </a:solidFill>
          <a:ln w="9525">
            <a:noFill/>
          </a:ln>
        </p:spPr>
        <p:txBody>
          <a:bodyPr>
            <a:spAutoFit/>
          </a:bodyPr>
          <a:lstStyle/>
          <a:p>
            <a:pPr algn="just"/>
            <a:r>
              <a:rPr lang="en-US" altLang="en-US" sz="2800" dirty="0">
                <a:latin typeface="Times New Roman" panose="02020603050405020304" charset="0"/>
              </a:rPr>
              <a:t>Transport layer is located between the network layer and the application layer.</a:t>
            </a:r>
          </a:p>
          <a:p>
            <a:pPr algn="just"/>
            <a:r>
              <a:rPr lang="en-US" altLang="en-US" sz="2800" dirty="0">
                <a:latin typeface="Times New Roman" panose="02020603050405020304" charset="0"/>
              </a:rPr>
              <a:t>The transport layer is responsible for providing services to the application layer; it receives services from the network layer. </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Rectangle 14"/>
          <p:cNvSpPr/>
          <p:nvPr/>
        </p:nvSpPr>
        <p:spPr>
          <a:xfrm>
            <a:off x="208280" y="148590"/>
            <a:ext cx="8153400" cy="398780"/>
          </a:xfrm>
          <a:prstGeom prst="rect">
            <a:avLst/>
          </a:prstGeom>
          <a:solidFill>
            <a:schemeClr val="bg1"/>
          </a:solidFill>
          <a:ln w="9525">
            <a:noFill/>
          </a:ln>
        </p:spPr>
        <p:txBody>
          <a:bodyPr anchor="ctr">
            <a:spAutoFit/>
          </a:bodyPr>
          <a:lstStyle/>
          <a:p>
            <a:r>
              <a:rPr lang="en-US" altLang="en-US" sz="2000" dirty="0">
                <a:solidFill>
                  <a:srgbClr val="FF0000"/>
                </a:solidFill>
                <a:latin typeface="Times-BoldItalic"/>
              </a:rPr>
              <a:t> </a:t>
            </a:r>
            <a:r>
              <a:rPr lang="en-US" altLang="en-US" sz="2000" dirty="0">
                <a:latin typeface="Times-BoldItalic"/>
              </a:rPr>
              <a:t>Network layer versus transport layer</a:t>
            </a:r>
          </a:p>
        </p:txBody>
      </p:sp>
      <p:pic>
        <p:nvPicPr>
          <p:cNvPr id="8196" name="Picture 2"/>
          <p:cNvPicPr>
            <a:picLocks noChangeAspect="1"/>
          </p:cNvPicPr>
          <p:nvPr/>
        </p:nvPicPr>
        <p:blipFill>
          <a:blip r:embed="rId3"/>
          <a:stretch>
            <a:fillRect/>
          </a:stretch>
        </p:blipFill>
        <p:spPr>
          <a:xfrm>
            <a:off x="685800" y="1828800"/>
            <a:ext cx="7675563" cy="2957513"/>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nodeType="clickEffect">
                                  <p:stCondLst>
                                    <p:cond delay="0"/>
                                  </p:stCondLst>
                                  <p:childTnLst>
                                    <p:set>
                                      <p:cBhvr>
                                        <p:cTn id="6" dur="1" fill="hold">
                                          <p:stCondLst>
                                            <p:cond delay="0"/>
                                          </p:stCondLst>
                                        </p:cTn>
                                        <p:tgtEl>
                                          <p:spTgt spid="8196"/>
                                        </p:tgtEl>
                                        <p:attrNameLst>
                                          <p:attrName>style.visibility</p:attrName>
                                        </p:attrNameLst>
                                      </p:cBhvr>
                                      <p:to>
                                        <p:strVal val="visible"/>
                                      </p:to>
                                    </p:set>
                                    <p:animEffect transition="in" filter="barn(outVertical)">
                                      <p:cBhvr>
                                        <p:cTn id="7" dur="1750"/>
                                        <p:tgtEl>
                                          <p:spTgt spid="81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14"/>
          <p:cNvSpPr/>
          <p:nvPr/>
        </p:nvSpPr>
        <p:spPr>
          <a:xfrm>
            <a:off x="152400" y="133985"/>
            <a:ext cx="8153400" cy="398780"/>
          </a:xfrm>
          <a:prstGeom prst="rect">
            <a:avLst/>
          </a:prstGeom>
          <a:solidFill>
            <a:schemeClr val="bg1"/>
          </a:solidFill>
          <a:ln w="9525">
            <a:noFill/>
          </a:ln>
        </p:spPr>
        <p:txBody>
          <a:bodyPr anchor="ctr">
            <a:spAutoFit/>
          </a:bodyPr>
          <a:lstStyle/>
          <a:p>
            <a:r>
              <a:rPr lang="en-US" altLang="en-US" sz="2000" dirty="0">
                <a:latin typeface="Times-BoldItalic"/>
              </a:rPr>
              <a:t>Port numbers</a:t>
            </a:r>
          </a:p>
        </p:txBody>
      </p:sp>
      <p:pic>
        <p:nvPicPr>
          <p:cNvPr id="9221" name="Picture 5"/>
          <p:cNvPicPr>
            <a:picLocks noChangeAspect="1"/>
          </p:cNvPicPr>
          <p:nvPr/>
        </p:nvPicPr>
        <p:blipFill>
          <a:blip r:embed="rId3"/>
          <a:stretch>
            <a:fillRect/>
          </a:stretch>
        </p:blipFill>
        <p:spPr>
          <a:xfrm>
            <a:off x="328613" y="1828800"/>
            <a:ext cx="2795587" cy="1768475"/>
          </a:xfrm>
          <a:prstGeom prst="rect">
            <a:avLst/>
          </a:prstGeom>
          <a:noFill/>
          <a:ln w="9525">
            <a:noFill/>
          </a:ln>
        </p:spPr>
      </p:pic>
      <p:pic>
        <p:nvPicPr>
          <p:cNvPr id="9222" name="Picture 6"/>
          <p:cNvPicPr>
            <a:picLocks noChangeAspect="1"/>
          </p:cNvPicPr>
          <p:nvPr/>
        </p:nvPicPr>
        <p:blipFill>
          <a:blip r:embed="rId4"/>
          <a:stretch>
            <a:fillRect/>
          </a:stretch>
        </p:blipFill>
        <p:spPr>
          <a:xfrm>
            <a:off x="5867400" y="1828800"/>
            <a:ext cx="2714625" cy="1768475"/>
          </a:xfrm>
          <a:prstGeom prst="rect">
            <a:avLst/>
          </a:prstGeom>
          <a:noFill/>
          <a:ln w="9525">
            <a:noFill/>
          </a:ln>
        </p:spPr>
      </p:pic>
      <p:pic>
        <p:nvPicPr>
          <p:cNvPr id="9223" name="Picture 7"/>
          <p:cNvPicPr>
            <a:picLocks noChangeAspect="1"/>
          </p:cNvPicPr>
          <p:nvPr/>
        </p:nvPicPr>
        <p:blipFill>
          <a:blip r:embed="rId5"/>
          <a:stretch>
            <a:fillRect/>
          </a:stretch>
        </p:blipFill>
        <p:spPr>
          <a:xfrm>
            <a:off x="1447800" y="3124200"/>
            <a:ext cx="6096000" cy="1484313"/>
          </a:xfrm>
          <a:prstGeom prst="rect">
            <a:avLst/>
          </a:prstGeom>
          <a:noFill/>
          <a:ln w="9525">
            <a:noFill/>
          </a:ln>
        </p:spPr>
      </p:pic>
      <p:pic>
        <p:nvPicPr>
          <p:cNvPr id="9224" name="Picture 8"/>
          <p:cNvPicPr>
            <a:picLocks noChangeAspect="1"/>
          </p:cNvPicPr>
          <p:nvPr/>
        </p:nvPicPr>
        <p:blipFill>
          <a:blip r:embed="rId6"/>
          <a:stretch>
            <a:fillRect/>
          </a:stretch>
        </p:blipFill>
        <p:spPr>
          <a:xfrm>
            <a:off x="1600200" y="4114800"/>
            <a:ext cx="1471613" cy="417513"/>
          </a:xfrm>
          <a:prstGeom prst="rect">
            <a:avLst/>
          </a:prstGeom>
          <a:noFill/>
          <a:ln w="9525">
            <a:noFill/>
          </a:ln>
        </p:spPr>
      </p:pic>
      <p:pic>
        <p:nvPicPr>
          <p:cNvPr id="9225" name="Picture 9"/>
          <p:cNvPicPr>
            <a:picLocks noChangeAspect="1"/>
          </p:cNvPicPr>
          <p:nvPr/>
        </p:nvPicPr>
        <p:blipFill>
          <a:blip r:embed="rId7"/>
          <a:stretch>
            <a:fillRect/>
          </a:stretch>
        </p:blipFill>
        <p:spPr>
          <a:xfrm>
            <a:off x="5929313" y="4724400"/>
            <a:ext cx="1538287" cy="444500"/>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22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22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6" presetClass="entr" presetSubtype="37" fill="hold" nodeType="clickEffect">
                                  <p:stCondLst>
                                    <p:cond delay="0"/>
                                  </p:stCondLst>
                                  <p:childTnLst>
                                    <p:set>
                                      <p:cBhvr>
                                        <p:cTn id="12" dur="1" fill="hold">
                                          <p:stCondLst>
                                            <p:cond delay="0"/>
                                          </p:stCondLst>
                                        </p:cTn>
                                        <p:tgtEl>
                                          <p:spTgt spid="9223"/>
                                        </p:tgtEl>
                                        <p:attrNameLst>
                                          <p:attrName>style.visibility</p:attrName>
                                        </p:attrNameLst>
                                      </p:cBhvr>
                                      <p:to>
                                        <p:strVal val="visible"/>
                                      </p:to>
                                    </p:set>
                                    <p:animEffect transition="in" filter="barn(outVertical)">
                                      <p:cBhvr>
                                        <p:cTn id="13" dur="500"/>
                                        <p:tgtEl>
                                          <p:spTgt spid="9223"/>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9224"/>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42" presetClass="path" presetSubtype="0" accel="50000" decel="50000" fill="hold" nodeType="clickEffect">
                                  <p:stCondLst>
                                    <p:cond delay="0"/>
                                  </p:stCondLst>
                                  <p:childTnLst>
                                    <p:animMotion origin="layout" path="M 5.55112E-17 4.62428E-6 L 0.475 -0.0081 " pathEditMode="relative" rAng="0" ptsTypes="AA">
                                      <p:cBhvr>
                                        <p:cTn id="21" dur="2000" fill="hold"/>
                                        <p:tgtEl>
                                          <p:spTgt spid="9224"/>
                                        </p:tgtEl>
                                        <p:attrNameLst>
                                          <p:attrName>ppt_x</p:attrName>
                                          <p:attrName>ppt_y</p:attrName>
                                        </p:attrNameLst>
                                      </p:cBhvr>
                                      <p:rCtr x="2375000" y="-41600"/>
                                    </p:animMotion>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9225"/>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42" presetClass="path" presetSubtype="0" accel="50000" decel="50000" fill="hold" nodeType="clickEffect">
                                  <p:stCondLst>
                                    <p:cond delay="0"/>
                                  </p:stCondLst>
                                  <p:childTnLst>
                                    <p:animMotion origin="layout" path="M 4.72222E-6 -2.42775E-6 L -0.48247 0.00093 " pathEditMode="relative" rAng="0" ptsTypes="AA">
                                      <p:cBhvr>
                                        <p:cTn id="29" dur="2000" fill="hold"/>
                                        <p:tgtEl>
                                          <p:spTgt spid="9225"/>
                                        </p:tgtEl>
                                        <p:attrNameLst>
                                          <p:attrName>ppt_x</p:attrName>
                                          <p:attrName>ppt_y</p:attrName>
                                        </p:attrNameLst>
                                      </p:cBhvr>
                                      <p:rCtr x="-2413200" y="46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14"/>
          <p:cNvSpPr/>
          <p:nvPr/>
        </p:nvSpPr>
        <p:spPr>
          <a:xfrm>
            <a:off x="152400" y="133985"/>
            <a:ext cx="8153400" cy="398780"/>
          </a:xfrm>
          <a:prstGeom prst="rect">
            <a:avLst/>
          </a:prstGeom>
          <a:solidFill>
            <a:schemeClr val="bg1"/>
          </a:solidFill>
          <a:ln w="9525">
            <a:noFill/>
          </a:ln>
        </p:spPr>
        <p:txBody>
          <a:bodyPr anchor="ctr">
            <a:spAutoFit/>
          </a:bodyPr>
          <a:lstStyle/>
          <a:p>
            <a:r>
              <a:rPr lang="en-US" altLang="en-US" sz="2000" dirty="0">
                <a:solidFill>
                  <a:srgbClr val="FF0000"/>
                </a:solidFill>
                <a:latin typeface="Times-BoldItalic"/>
              </a:rPr>
              <a:t> </a:t>
            </a:r>
            <a:r>
              <a:rPr lang="en-US" altLang="en-US" sz="2000" dirty="0">
                <a:latin typeface="Times-BoldItalic"/>
              </a:rPr>
              <a:t>IP addresses versus port numbers</a:t>
            </a:r>
          </a:p>
        </p:txBody>
      </p:sp>
      <p:pic>
        <p:nvPicPr>
          <p:cNvPr id="10244" name="Picture 2"/>
          <p:cNvPicPr>
            <a:picLocks noChangeAspect="1"/>
          </p:cNvPicPr>
          <p:nvPr/>
        </p:nvPicPr>
        <p:blipFill>
          <a:blip r:embed="rId3"/>
          <a:stretch>
            <a:fillRect/>
          </a:stretch>
        </p:blipFill>
        <p:spPr>
          <a:xfrm>
            <a:off x="1219200" y="1208088"/>
            <a:ext cx="6424613" cy="4964112"/>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0244"/>
                                        </p:tgtEl>
                                        <p:attrNameLst>
                                          <p:attrName>style.visibility</p:attrName>
                                        </p:attrNameLst>
                                      </p:cBhvr>
                                      <p:to>
                                        <p:strVal val="visible"/>
                                      </p:to>
                                    </p:set>
                                    <p:animEffect transition="in" filter="wipe(down)">
                                      <p:cBhvr>
                                        <p:cTn id="7" dur="5000"/>
                                        <p:tgtEl>
                                          <p:spTgt spid="102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1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Tx/>
          <a:buNone/>
          <a:defRPr kumimoji="0" lang="en-US" sz="2400" b="0" i="0" u="none" strike="noStrike" cap="none" normalizeH="0" baseline="0" smtClean="0">
            <a:ln>
              <a:noFill/>
            </a:ln>
            <a:solidFill>
              <a:schemeClr val="tx1"/>
            </a:solidFill>
            <a:effectLst/>
            <a:latin typeface="Times"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Tx/>
          <a:buNone/>
          <a:defRPr kumimoji="0" lang="en-US" sz="2400" b="0" i="0" u="none" strike="noStrike" cap="none" normalizeH="0" baseline="0" smtClean="0">
            <a:ln>
              <a:noFill/>
            </a:ln>
            <a:solidFill>
              <a:schemeClr val="tx1"/>
            </a:solidFill>
            <a:effectLst/>
            <a:latin typeface="Times" pitchFamily="18" charset="0"/>
          </a:defRPr>
        </a:defPPr>
      </a:lstStyle>
    </a:lnDef>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Tx/>
          <a:buNone/>
          <a:defRPr kumimoji="0" lang="en-US" sz="2400" b="0" i="0" u="none" strike="noStrike" cap="none" normalizeH="0" baseline="0" smtClean="0">
            <a:ln>
              <a:noFill/>
            </a:ln>
            <a:solidFill>
              <a:schemeClr val="tx1"/>
            </a:solidFill>
            <a:effectLst/>
            <a:latin typeface="Times"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Tx/>
          <a:buNone/>
          <a:defRPr kumimoji="0" lang="en-US" sz="2400" b="0" i="0" u="none" strike="noStrike" cap="none" normalizeH="0" baseline="0" smtClean="0">
            <a:ln>
              <a:noFill/>
            </a:ln>
            <a:solidFill>
              <a:schemeClr val="tx1"/>
            </a:solidFill>
            <a:effectLst/>
            <a:latin typeface="Times" pitchFamily="18" charset="0"/>
          </a:defRPr>
        </a:defPPr>
      </a:lstStyle>
    </a:lnDef>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43</TotalTime>
  <Words>1180</Words>
  <Application>Microsoft Office PowerPoint</Application>
  <PresentationFormat>On-screen Show (4:3)</PresentationFormat>
  <Paragraphs>166</Paragraphs>
  <Slides>57</Slides>
  <Notes>53</Notes>
  <HiddenSlides>3</HiddenSlides>
  <MMClips>0</MMClips>
  <ScaleCrop>false</ScaleCrop>
  <HeadingPairs>
    <vt:vector size="8" baseType="variant">
      <vt:variant>
        <vt:lpstr>Fonts Used</vt:lpstr>
      </vt:variant>
      <vt:variant>
        <vt:i4>12</vt:i4>
      </vt:variant>
      <vt:variant>
        <vt:lpstr>Theme</vt:lpstr>
      </vt:variant>
      <vt:variant>
        <vt:i4>2</vt:i4>
      </vt:variant>
      <vt:variant>
        <vt:lpstr>Embedded OLE Servers</vt:lpstr>
      </vt:variant>
      <vt:variant>
        <vt:i4>0</vt:i4>
      </vt:variant>
      <vt:variant>
        <vt:lpstr>Slide Titles</vt:lpstr>
      </vt:variant>
      <vt:variant>
        <vt:i4>57</vt:i4>
      </vt:variant>
    </vt:vector>
  </HeadingPairs>
  <TitlesOfParts>
    <vt:vector size="71" baseType="lpstr">
      <vt:lpstr>宋体</vt:lpstr>
      <vt:lpstr>Adobe Gothic Std B</vt:lpstr>
      <vt:lpstr>Arial</vt:lpstr>
      <vt:lpstr>Arial Black</vt:lpstr>
      <vt:lpstr>Baby Kruffy</vt:lpstr>
      <vt:lpstr>Tahoma</vt:lpstr>
      <vt:lpstr>Times</vt:lpstr>
      <vt:lpstr>Times New Roman</vt:lpstr>
      <vt:lpstr>Times-BoldItalic</vt:lpstr>
      <vt:lpstr>Times-Roman</vt:lpstr>
      <vt:lpstr>Verdana</vt:lpstr>
      <vt:lpstr>Wingdings</vt:lpstr>
      <vt:lpstr>1_Default Design</vt:lpstr>
      <vt:lpstr>2_Default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Check Your Understanding</vt:lpstr>
      <vt:lpstr>Outcome</vt:lpstr>
      <vt:lpstr>THANK YOU</vt:lpstr>
    </vt:vector>
  </TitlesOfParts>
  <Company>Ashenden Designs</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1: Foundation</dc:title>
  <dc:subject>Computer Networks</dc:subject>
  <dc:creator>Larry L. Peterson and Bruce S. Davie</dc:creator>
  <cp:lastModifiedBy>Admin</cp:lastModifiedBy>
  <cp:revision>922</cp:revision>
  <dcterms:created xsi:type="dcterms:W3CDTF">2008-07-27T22:34:00Z</dcterms:created>
  <dcterms:modified xsi:type="dcterms:W3CDTF">2020-10-06T08:45:16Z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1033-11.2.0.9684</vt:lpwstr>
  </property>
</Properties>
</file>